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75" r:id="rId17"/>
    <p:sldId id="274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58A366-561C-15E8-6EA0-740BE19FC8B4}" v="378" dt="2020-12-03T16:44:27.442"/>
    <p1510:client id="{BC132255-70C4-75DA-B9BA-EF0CC4FE9851}" v="712" dt="2020-12-03T16:26:11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1256" y="-3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Baldwin" userId="S::lydia.baldwin@rcm.ac.uk::2c7188a8-56b0-4a8f-9e86-c8e7947e05c9" providerId="AD" clId="Web-{BC132255-70C4-75DA-B9BA-EF0CC4FE9851}"/>
    <pc:docChg chg="addSld delSld modSld">
      <pc:chgData name="Lydia Baldwin" userId="S::lydia.baldwin@rcm.ac.uk::2c7188a8-56b0-4a8f-9e86-c8e7947e05c9" providerId="AD" clId="Web-{BC132255-70C4-75DA-B9BA-EF0CC4FE9851}" dt="2020-12-03T16:26:11.817" v="702" actId="14100"/>
      <pc:docMkLst>
        <pc:docMk/>
      </pc:docMkLst>
      <pc:sldChg chg="del">
        <pc:chgData name="Lydia Baldwin" userId="S::lydia.baldwin@rcm.ac.uk::2c7188a8-56b0-4a8f-9e86-c8e7947e05c9" providerId="AD" clId="Web-{BC132255-70C4-75DA-B9BA-EF0CC4FE9851}" dt="2020-12-03T15:09:41.747" v="0"/>
        <pc:sldMkLst>
          <pc:docMk/>
          <pc:sldMk cId="1505167682" sldId="256"/>
        </pc:sldMkLst>
      </pc:sldChg>
      <pc:sldChg chg="addSp delSp modSp">
        <pc:chgData name="Lydia Baldwin" userId="S::lydia.baldwin@rcm.ac.uk::2c7188a8-56b0-4a8f-9e86-c8e7947e05c9" providerId="AD" clId="Web-{BC132255-70C4-75DA-B9BA-EF0CC4FE9851}" dt="2020-12-03T15:12:15.016" v="51" actId="1076"/>
        <pc:sldMkLst>
          <pc:docMk/>
          <pc:sldMk cId="1646302986" sldId="257"/>
        </pc:sldMkLst>
        <pc:spChg chg="add mod">
          <ac:chgData name="Lydia Baldwin" userId="S::lydia.baldwin@rcm.ac.uk::2c7188a8-56b0-4a8f-9e86-c8e7947e05c9" providerId="AD" clId="Web-{BC132255-70C4-75DA-B9BA-EF0CC4FE9851}" dt="2020-12-03T15:12:15.016" v="51" actId="1076"/>
          <ac:spMkLst>
            <pc:docMk/>
            <pc:sldMk cId="1646302986" sldId="257"/>
            <ac:spMk id="3" creationId="{FF39C546-C9F3-42A9-A442-ADBEC2E12A6E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0:43.030" v="5"/>
          <ac:spMkLst>
            <pc:docMk/>
            <pc:sldMk cId="1646302986" sldId="257"/>
            <ac:spMk id="5" creationId="{EE0EFEE4-9C30-6D48-8421-7EAB3D72B79A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0:45.468" v="6"/>
          <ac:spMkLst>
            <pc:docMk/>
            <pc:sldMk cId="1646302986" sldId="257"/>
            <ac:spMk id="6" creationId="{0A007241-B3D4-CB42-83C2-F20D6EF5E0C4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5:10:36.936" v="4" actId="14100"/>
          <ac:picMkLst>
            <pc:docMk/>
            <pc:sldMk cId="1646302986" sldId="257"/>
            <ac:picMk id="2" creationId="{93E4C649-1890-4E68-BB2D-79B5E1FBB212}"/>
          </ac:picMkLst>
        </pc:picChg>
      </pc:sldChg>
      <pc:sldChg chg="addSp delSp modSp">
        <pc:chgData name="Lydia Baldwin" userId="S::lydia.baldwin@rcm.ac.uk::2c7188a8-56b0-4a8f-9e86-c8e7947e05c9" providerId="AD" clId="Web-{BC132255-70C4-75DA-B9BA-EF0CC4FE9851}" dt="2020-12-03T16:06:45.172" v="345" actId="1076"/>
        <pc:sldMkLst>
          <pc:docMk/>
          <pc:sldMk cId="3040314853" sldId="258"/>
        </pc:sldMkLst>
        <pc:spChg chg="add mod">
          <ac:chgData name="Lydia Baldwin" userId="S::lydia.baldwin@rcm.ac.uk::2c7188a8-56b0-4a8f-9e86-c8e7947e05c9" providerId="AD" clId="Web-{BC132255-70C4-75DA-B9BA-EF0CC4FE9851}" dt="2020-12-03T16:06:42.312" v="344" actId="1076"/>
          <ac:spMkLst>
            <pc:docMk/>
            <pc:sldMk cId="3040314853" sldId="258"/>
            <ac:spMk id="2" creationId="{64572BE5-4536-46D0-AA17-4EB686BCFF91}"/>
          </ac:spMkLst>
        </pc:spChg>
        <pc:spChg chg="add mod">
          <ac:chgData name="Lydia Baldwin" userId="S::lydia.baldwin@rcm.ac.uk::2c7188a8-56b0-4a8f-9e86-c8e7947e05c9" providerId="AD" clId="Web-{BC132255-70C4-75DA-B9BA-EF0CC4FE9851}" dt="2020-12-03T16:06:38.531" v="343" actId="1076"/>
          <ac:spMkLst>
            <pc:docMk/>
            <pc:sldMk cId="3040314853" sldId="258"/>
            <ac:spMk id="9" creationId="{F6BE8C3F-B38E-416F-BF32-4CC6F766E16C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6:06:45.172" v="345" actId="1076"/>
          <ac:picMkLst>
            <pc:docMk/>
            <pc:sldMk cId="3040314853" sldId="258"/>
            <ac:picMk id="4" creationId="{77A5D4C7-2CD8-4369-9DEF-6A781165BDB6}"/>
          </ac:picMkLst>
        </pc:picChg>
        <pc:picChg chg="del">
          <ac:chgData name="Lydia Baldwin" userId="S::lydia.baldwin@rcm.ac.uk::2c7188a8-56b0-4a8f-9e86-c8e7947e05c9" providerId="AD" clId="Web-{BC132255-70C4-75DA-B9BA-EF0CC4FE9851}" dt="2020-12-03T16:03:58.303" v="283"/>
          <ac:picMkLst>
            <pc:docMk/>
            <pc:sldMk cId="3040314853" sldId="258"/>
            <ac:picMk id="5" creationId="{D9C8E149-116F-F743-9683-3EF0D563169A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6:29.952" v="342" actId="1076"/>
          <ac:picMkLst>
            <pc:docMk/>
            <pc:sldMk cId="3040314853" sldId="258"/>
            <ac:picMk id="6" creationId="{4C5519FD-339B-40B9-A0DC-EF175A43CD2B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05:35.058" v="316"/>
          <ac:picMkLst>
            <pc:docMk/>
            <pc:sldMk cId="3040314853" sldId="258"/>
            <ac:picMk id="7" creationId="{FD97978D-B379-4EF3-A86F-652858EE4153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05:32.996" v="314"/>
          <ac:picMkLst>
            <pc:docMk/>
            <pc:sldMk cId="3040314853" sldId="258"/>
            <ac:picMk id="8" creationId="{8EADF637-E44E-4E40-84EB-7A35B05DB5E6}"/>
          </ac:picMkLst>
        </pc:picChg>
      </pc:sldChg>
      <pc:sldChg chg="addSp delSp modSp mod setBg">
        <pc:chgData name="Lydia Baldwin" userId="S::lydia.baldwin@rcm.ac.uk::2c7188a8-56b0-4a8f-9e86-c8e7947e05c9" providerId="AD" clId="Web-{BC132255-70C4-75DA-B9BA-EF0CC4FE9851}" dt="2020-12-03T16:22:29.038" v="650" actId="1076"/>
        <pc:sldMkLst>
          <pc:docMk/>
          <pc:sldMk cId="1133052634" sldId="259"/>
        </pc:sldMkLst>
        <pc:spChg chg="add mod">
          <ac:chgData name="Lydia Baldwin" userId="S::lydia.baldwin@rcm.ac.uk::2c7188a8-56b0-4a8f-9e86-c8e7947e05c9" providerId="AD" clId="Web-{BC132255-70C4-75DA-B9BA-EF0CC4FE9851}" dt="2020-12-03T16:22:29.038" v="650" actId="1076"/>
          <ac:spMkLst>
            <pc:docMk/>
            <pc:sldMk cId="1133052634" sldId="259"/>
            <ac:spMk id="3" creationId="{C72C9961-61BE-48D1-8339-B67F6459DB87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2:37.970" v="53"/>
          <ac:spMkLst>
            <pc:docMk/>
            <pc:sldMk cId="1133052634" sldId="259"/>
            <ac:spMk id="5" creationId="{EE0EFEE4-9C30-6D48-8421-7EAB3D72B79A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2:39.720" v="54"/>
          <ac:spMkLst>
            <pc:docMk/>
            <pc:sldMk cId="1133052634" sldId="259"/>
            <ac:spMk id="6" creationId="{0A007241-B3D4-CB42-83C2-F20D6EF5E0C4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5:12:51.642" v="57" actId="14100"/>
          <ac:picMkLst>
            <pc:docMk/>
            <pc:sldMk cId="1133052634" sldId="259"/>
            <ac:picMk id="2" creationId="{DC6C342D-3A7A-4154-A780-136BC25B52EA}"/>
          </ac:picMkLst>
        </pc:picChg>
      </pc:sldChg>
      <pc:sldChg chg="addSp delSp modSp">
        <pc:chgData name="Lydia Baldwin" userId="S::lydia.baldwin@rcm.ac.uk::2c7188a8-56b0-4a8f-9e86-c8e7947e05c9" providerId="AD" clId="Web-{BC132255-70C4-75DA-B9BA-EF0CC4FE9851}" dt="2020-12-03T15:53:41.736" v="270" actId="1076"/>
        <pc:sldMkLst>
          <pc:docMk/>
          <pc:sldMk cId="1210005075" sldId="260"/>
        </pc:sldMkLst>
        <pc:spChg chg="add del mod">
          <ac:chgData name="Lydia Baldwin" userId="S::lydia.baldwin@rcm.ac.uk::2c7188a8-56b0-4a8f-9e86-c8e7947e05c9" providerId="AD" clId="Web-{BC132255-70C4-75DA-B9BA-EF0CC4FE9851}" dt="2020-12-03T15:18:12.243" v="126"/>
          <ac:spMkLst>
            <pc:docMk/>
            <pc:sldMk cId="1210005075" sldId="260"/>
            <ac:spMk id="2" creationId="{48EECC83-BDE0-47BE-AF31-80015DB38862}"/>
          </ac:spMkLst>
        </pc:spChg>
        <pc:spChg chg="add mod">
          <ac:chgData name="Lydia Baldwin" userId="S::lydia.baldwin@rcm.ac.uk::2c7188a8-56b0-4a8f-9e86-c8e7947e05c9" providerId="AD" clId="Web-{BC132255-70C4-75DA-B9BA-EF0CC4FE9851}" dt="2020-12-03T15:19:56.605" v="148" actId="1076"/>
          <ac:spMkLst>
            <pc:docMk/>
            <pc:sldMk cId="1210005075" sldId="260"/>
            <ac:spMk id="3" creationId="{19037F6F-3224-4D4D-8530-0DE9E92576EF}"/>
          </ac:spMkLst>
        </pc:spChg>
        <pc:spChg chg="add mod">
          <ac:chgData name="Lydia Baldwin" userId="S::lydia.baldwin@rcm.ac.uk::2c7188a8-56b0-4a8f-9e86-c8e7947e05c9" providerId="AD" clId="Web-{BC132255-70C4-75DA-B9BA-EF0CC4FE9851}" dt="2020-12-03T15:19:59.433" v="149" actId="1076"/>
          <ac:spMkLst>
            <pc:docMk/>
            <pc:sldMk cId="1210005075" sldId="260"/>
            <ac:spMk id="7" creationId="{D4124C83-A1BD-4539-B348-21859D76EAA8}"/>
          </ac:spMkLst>
        </pc:spChg>
        <pc:spChg chg="add mod">
          <ac:chgData name="Lydia Baldwin" userId="S::lydia.baldwin@rcm.ac.uk::2c7188a8-56b0-4a8f-9e86-c8e7947e05c9" providerId="AD" clId="Web-{BC132255-70C4-75DA-B9BA-EF0CC4FE9851}" dt="2020-12-03T15:53:41.736" v="270" actId="1076"/>
          <ac:spMkLst>
            <pc:docMk/>
            <pc:sldMk cId="1210005075" sldId="260"/>
            <ac:spMk id="8" creationId="{9AC03B06-D086-4098-AE85-2FD358C20297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6:55.382" v="108"/>
          <ac:spMkLst>
            <pc:docMk/>
            <pc:sldMk cId="1210005075" sldId="260"/>
            <ac:spMk id="9" creationId="{CC24B2E7-E1CE-B849-BA3C-0AE6597F48B2}"/>
          </ac:spMkLst>
        </pc:spChg>
        <pc:spChg chg="add mod">
          <ac:chgData name="Lydia Baldwin" userId="S::lydia.baldwin@rcm.ac.uk::2c7188a8-56b0-4a8f-9e86-c8e7947e05c9" providerId="AD" clId="Web-{BC132255-70C4-75DA-B9BA-EF0CC4FE9851}" dt="2020-12-03T15:53:27.423" v="265" actId="20577"/>
          <ac:spMkLst>
            <pc:docMk/>
            <pc:sldMk cId="1210005075" sldId="260"/>
            <ac:spMk id="10" creationId="{BA989C49-52EA-48F7-ACC7-22DFEAA05257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6:48.975" v="105"/>
          <ac:spMkLst>
            <pc:docMk/>
            <pc:sldMk cId="1210005075" sldId="260"/>
            <ac:spMk id="11" creationId="{FFE87E20-47E9-AB4D-A2FF-234DD03EC440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6:47.663" v="104"/>
          <ac:spMkLst>
            <pc:docMk/>
            <pc:sldMk cId="1210005075" sldId="260"/>
            <ac:spMk id="13" creationId="{E13A2223-25F4-5F4D-BEEF-3549450420A6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6:54.757" v="107"/>
          <ac:spMkLst>
            <pc:docMk/>
            <pc:sldMk cId="1210005075" sldId="260"/>
            <ac:spMk id="14" creationId="{73B52E39-FA18-924D-80DC-7F224A1661FF}"/>
          </ac:spMkLst>
        </pc:spChg>
        <pc:spChg chg="del">
          <ac:chgData name="Lydia Baldwin" userId="S::lydia.baldwin@rcm.ac.uk::2c7188a8-56b0-4a8f-9e86-c8e7947e05c9" providerId="AD" clId="Web-{BC132255-70C4-75DA-B9BA-EF0CC4FE9851}" dt="2020-12-03T15:16:50.897" v="106"/>
          <ac:spMkLst>
            <pc:docMk/>
            <pc:sldMk cId="1210005075" sldId="260"/>
            <ac:spMk id="15" creationId="{A61AC271-6AD1-3F44-878D-31CF24203222}"/>
          </ac:spMkLst>
        </pc:spChg>
        <pc:picChg chg="add del mod">
          <ac:chgData name="Lydia Baldwin" userId="S::lydia.baldwin@rcm.ac.uk::2c7188a8-56b0-4a8f-9e86-c8e7947e05c9" providerId="AD" clId="Web-{BC132255-70C4-75DA-B9BA-EF0CC4FE9851}" dt="2020-12-03T15:19:05.119" v="135"/>
          <ac:picMkLst>
            <pc:docMk/>
            <pc:sldMk cId="1210005075" sldId="260"/>
            <ac:picMk id="4" creationId="{40F7F039-AC48-405A-AE99-8B95846DD870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5:19:08.838" v="137"/>
          <ac:picMkLst>
            <pc:docMk/>
            <pc:sldMk cId="1210005075" sldId="260"/>
            <ac:picMk id="5" creationId="{098D112F-A522-4B15-A9B9-EB8392FD74D2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5:19:13.432" v="139"/>
          <ac:picMkLst>
            <pc:docMk/>
            <pc:sldMk cId="1210005075" sldId="260"/>
            <ac:picMk id="6" creationId="{0D8D2092-D667-45E6-A00A-029183C52E38}"/>
          </ac:picMkLst>
        </pc:picChg>
      </pc:sldChg>
      <pc:sldChg chg="addSp delSp modSp">
        <pc:chgData name="Lydia Baldwin" userId="S::lydia.baldwin@rcm.ac.uk::2c7188a8-56b0-4a8f-9e86-c8e7947e05c9" providerId="AD" clId="Web-{BC132255-70C4-75DA-B9BA-EF0CC4FE9851}" dt="2020-12-03T16:22:52.899" v="655" actId="14100"/>
        <pc:sldMkLst>
          <pc:docMk/>
          <pc:sldMk cId="3009231596" sldId="261"/>
        </pc:sldMkLst>
        <pc:spChg chg="add mod">
          <ac:chgData name="Lydia Baldwin" userId="S::lydia.baldwin@rcm.ac.uk::2c7188a8-56b0-4a8f-9e86-c8e7947e05c9" providerId="AD" clId="Web-{BC132255-70C4-75DA-B9BA-EF0CC4FE9851}" dt="2020-12-03T16:22:52.899" v="655" actId="14100"/>
          <ac:spMkLst>
            <pc:docMk/>
            <pc:sldMk cId="3009231596" sldId="261"/>
            <ac:spMk id="2" creationId="{689AC023-00CC-4DAF-A7C5-B95612F5D12D}"/>
          </ac:spMkLst>
        </pc:spChg>
        <pc:spChg chg="add del mod">
          <ac:chgData name="Lydia Baldwin" userId="S::lydia.baldwin@rcm.ac.uk::2c7188a8-56b0-4a8f-9e86-c8e7947e05c9" providerId="AD" clId="Web-{BC132255-70C4-75DA-B9BA-EF0CC4FE9851}" dt="2020-12-03T15:53:50.502" v="271"/>
          <ac:spMkLst>
            <pc:docMk/>
            <pc:sldMk cId="3009231596" sldId="261"/>
            <ac:spMk id="6" creationId="{B066C562-036E-4937-B825-D0D14F4CB96F}"/>
          </ac:spMkLst>
        </pc:spChg>
        <pc:picChg chg="add del mod">
          <ac:chgData name="Lydia Baldwin" userId="S::lydia.baldwin@rcm.ac.uk::2c7188a8-56b0-4a8f-9e86-c8e7947e05c9" providerId="AD" clId="Web-{BC132255-70C4-75DA-B9BA-EF0CC4FE9851}" dt="2020-12-03T15:58:29.674" v="273"/>
          <ac:picMkLst>
            <pc:docMk/>
            <pc:sldMk cId="3009231596" sldId="261"/>
            <ac:picMk id="3" creationId="{63AD6F7C-3310-46F7-A0E6-CEFAC76E437A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3:30.207" v="279" actId="14100"/>
          <ac:picMkLst>
            <pc:docMk/>
            <pc:sldMk cId="3009231596" sldId="261"/>
            <ac:picMk id="4" creationId="{9C656A7A-0AF3-4A52-BE87-9E8D1673FF60}"/>
          </ac:picMkLst>
        </pc:picChg>
        <pc:picChg chg="del">
          <ac:chgData name="Lydia Baldwin" userId="S::lydia.baldwin@rcm.ac.uk::2c7188a8-56b0-4a8f-9e86-c8e7947e05c9" providerId="AD" clId="Web-{BC132255-70C4-75DA-B9BA-EF0CC4FE9851}" dt="2020-12-03T15:25:57.300" v="253"/>
          <ac:picMkLst>
            <pc:docMk/>
            <pc:sldMk cId="3009231596" sldId="261"/>
            <ac:picMk id="5" creationId="{10AEF9C1-EB99-2A4C-8A7E-A06715AA4DB1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3:26.301" v="278" actId="1076"/>
          <ac:picMkLst>
            <pc:docMk/>
            <pc:sldMk cId="3009231596" sldId="261"/>
            <ac:picMk id="5" creationId="{7FF2288C-8EC4-4A78-960E-566B43C7FD87}"/>
          </ac:picMkLst>
        </pc:picChg>
      </pc:sldChg>
      <pc:sldChg chg="addSp delSp modSp new">
        <pc:chgData name="Lydia Baldwin" userId="S::lydia.baldwin@rcm.ac.uk::2c7188a8-56b0-4a8f-9e86-c8e7947e05c9" providerId="AD" clId="Web-{BC132255-70C4-75DA-B9BA-EF0CC4FE9851}" dt="2020-12-03T16:23:05.650" v="660" actId="14100"/>
        <pc:sldMkLst>
          <pc:docMk/>
          <pc:sldMk cId="169838525" sldId="262"/>
        </pc:sldMkLst>
        <pc:spChg chg="add mod">
          <ac:chgData name="Lydia Baldwin" userId="S::lydia.baldwin@rcm.ac.uk::2c7188a8-56b0-4a8f-9e86-c8e7947e05c9" providerId="AD" clId="Web-{BC132255-70C4-75DA-B9BA-EF0CC4FE9851}" dt="2020-12-03T16:23:05.650" v="660" actId="14100"/>
          <ac:spMkLst>
            <pc:docMk/>
            <pc:sldMk cId="169838525" sldId="262"/>
            <ac:spMk id="10" creationId="{DCD6F564-ADC3-4F8E-8B7D-82B66B1D1AF1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6:08:33.365" v="364" actId="1076"/>
          <ac:picMkLst>
            <pc:docMk/>
            <pc:sldMk cId="169838525" sldId="262"/>
            <ac:picMk id="2" creationId="{1724A34E-5793-443F-A2F9-A6CD24FA22E3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8:39.913" v="366" actId="1076"/>
          <ac:picMkLst>
            <pc:docMk/>
            <pc:sldMk cId="169838525" sldId="262"/>
            <ac:picMk id="3" creationId="{F2208836-CFAF-4A42-89C9-17127647ACC7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08:42.335" v="368"/>
          <ac:picMkLst>
            <pc:docMk/>
            <pc:sldMk cId="169838525" sldId="262"/>
            <ac:picMk id="4" creationId="{6EB80E53-B133-4260-8CAD-06285E896955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9:10.586" v="378" actId="1076"/>
          <ac:picMkLst>
            <pc:docMk/>
            <pc:sldMk cId="169838525" sldId="262"/>
            <ac:picMk id="5" creationId="{C06A00AD-29C2-4094-90C2-343AF705A77D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8:46.710" v="370" actId="1076"/>
          <ac:picMkLst>
            <pc:docMk/>
            <pc:sldMk cId="169838525" sldId="262"/>
            <ac:picMk id="6" creationId="{ACA86F5B-21C8-4EA2-819B-4D17C1782050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9:12.915" v="379" actId="1076"/>
          <ac:picMkLst>
            <pc:docMk/>
            <pc:sldMk cId="169838525" sldId="262"/>
            <ac:picMk id="7" creationId="{2E30CD86-0827-4AB0-8393-C9B8F50B718E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9:06.821" v="377" actId="1076"/>
          <ac:picMkLst>
            <pc:docMk/>
            <pc:sldMk cId="169838525" sldId="262"/>
            <ac:picMk id="8" creationId="{9621EB96-A630-49EA-96F5-DC6BC526D675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08:55.804" v="373" actId="1076"/>
          <ac:picMkLst>
            <pc:docMk/>
            <pc:sldMk cId="169838525" sldId="262"/>
            <ac:picMk id="9" creationId="{FA6359C8-CF4A-445D-AE95-C483B4BDEF17}"/>
          </ac:picMkLst>
        </pc:picChg>
      </pc:sldChg>
      <pc:sldChg chg="addSp modSp new">
        <pc:chgData name="Lydia Baldwin" userId="S::lydia.baldwin@rcm.ac.uk::2c7188a8-56b0-4a8f-9e86-c8e7947e05c9" providerId="AD" clId="Web-{BC132255-70C4-75DA-B9BA-EF0CC4FE9851}" dt="2020-12-03T16:23:29.323" v="667" actId="1076"/>
        <pc:sldMkLst>
          <pc:docMk/>
          <pc:sldMk cId="1281968756" sldId="263"/>
        </pc:sldMkLst>
        <pc:spChg chg="add mod">
          <ac:chgData name="Lydia Baldwin" userId="S::lydia.baldwin@rcm.ac.uk::2c7188a8-56b0-4a8f-9e86-c8e7947e05c9" providerId="AD" clId="Web-{BC132255-70C4-75DA-B9BA-EF0CC4FE9851}" dt="2020-12-03T16:23:29.323" v="667" actId="1076"/>
          <ac:spMkLst>
            <pc:docMk/>
            <pc:sldMk cId="1281968756" sldId="263"/>
            <ac:spMk id="2" creationId="{F67C047F-9452-441A-853F-72CC40D16EBA}"/>
          </ac:spMkLst>
        </pc:spChg>
        <pc:spChg chg="add mod">
          <ac:chgData name="Lydia Baldwin" userId="S::lydia.baldwin@rcm.ac.uk::2c7188a8-56b0-4a8f-9e86-c8e7947e05c9" providerId="AD" clId="Web-{BC132255-70C4-75DA-B9BA-EF0CC4FE9851}" dt="2020-12-03T16:11:21.766" v="471"/>
          <ac:spMkLst>
            <pc:docMk/>
            <pc:sldMk cId="1281968756" sldId="263"/>
            <ac:spMk id="3" creationId="{BFA0AFE5-6BE6-42D4-B7BA-8706A9585895}"/>
          </ac:spMkLst>
        </pc:spChg>
      </pc:sldChg>
      <pc:sldChg chg="addSp delSp modSp new">
        <pc:chgData name="Lydia Baldwin" userId="S::lydia.baldwin@rcm.ac.uk::2c7188a8-56b0-4a8f-9e86-c8e7947e05c9" providerId="AD" clId="Web-{BC132255-70C4-75DA-B9BA-EF0CC4FE9851}" dt="2020-12-03T16:23:43.480" v="673" actId="1076"/>
        <pc:sldMkLst>
          <pc:docMk/>
          <pc:sldMk cId="2254386038" sldId="264"/>
        </pc:sldMkLst>
        <pc:spChg chg="add mod">
          <ac:chgData name="Lydia Baldwin" userId="S::lydia.baldwin@rcm.ac.uk::2c7188a8-56b0-4a8f-9e86-c8e7947e05c9" providerId="AD" clId="Web-{BC132255-70C4-75DA-B9BA-EF0CC4FE9851}" dt="2020-12-03T16:23:43.480" v="673" actId="1076"/>
          <ac:spMkLst>
            <pc:docMk/>
            <pc:sldMk cId="2254386038" sldId="264"/>
            <ac:spMk id="2" creationId="{5AA7835C-68E4-4FDE-AACC-C15BBE889D31}"/>
          </ac:spMkLst>
        </pc:spChg>
        <pc:picChg chg="add del mod">
          <ac:chgData name="Lydia Baldwin" userId="S::lydia.baldwin@rcm.ac.uk::2c7188a8-56b0-4a8f-9e86-c8e7947e05c9" providerId="AD" clId="Web-{BC132255-70C4-75DA-B9BA-EF0CC4FE9851}" dt="2020-12-03T16:14:57.403" v="528"/>
          <ac:picMkLst>
            <pc:docMk/>
            <pc:sldMk cId="2254386038" sldId="264"/>
            <ac:picMk id="3" creationId="{DD8B4474-32A5-42D8-8FEF-DF37AD3235E0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13:27.992" v="498"/>
          <ac:picMkLst>
            <pc:docMk/>
            <pc:sldMk cId="2254386038" sldId="264"/>
            <ac:picMk id="4" creationId="{8799BFAB-F4F7-49B6-A206-87317A8F9793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14:59.403" v="529" actId="1076"/>
          <ac:picMkLst>
            <pc:docMk/>
            <pc:sldMk cId="2254386038" sldId="264"/>
            <ac:picMk id="5" creationId="{70F1EE1D-7161-4E08-97EA-7C802B5F58EA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14:10.244" v="504"/>
          <ac:picMkLst>
            <pc:docMk/>
            <pc:sldMk cId="2254386038" sldId="264"/>
            <ac:picMk id="6" creationId="{06470C8B-A050-4F56-8587-18622880841A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14:39.933" v="523"/>
          <ac:picMkLst>
            <pc:docMk/>
            <pc:sldMk cId="2254386038" sldId="264"/>
            <ac:picMk id="7" creationId="{5D305B63-47CA-4F34-8153-872C8FB3E482}"/>
          </ac:picMkLst>
        </pc:picChg>
      </pc:sldChg>
      <pc:sldChg chg="addSp modSp new">
        <pc:chgData name="Lydia Baldwin" userId="S::lydia.baldwin@rcm.ac.uk::2c7188a8-56b0-4a8f-9e86-c8e7947e05c9" providerId="AD" clId="Web-{BC132255-70C4-75DA-B9BA-EF0CC4FE9851}" dt="2020-12-03T16:17:24.990" v="553" actId="1076"/>
        <pc:sldMkLst>
          <pc:docMk/>
          <pc:sldMk cId="3321538353" sldId="265"/>
        </pc:sldMkLst>
        <pc:spChg chg="add mod">
          <ac:chgData name="Lydia Baldwin" userId="S::lydia.baldwin@rcm.ac.uk::2c7188a8-56b0-4a8f-9e86-c8e7947e05c9" providerId="AD" clId="Web-{BC132255-70C4-75DA-B9BA-EF0CC4FE9851}" dt="2020-12-03T16:17:24.990" v="553" actId="1076"/>
          <ac:spMkLst>
            <pc:docMk/>
            <pc:sldMk cId="3321538353" sldId="265"/>
            <ac:spMk id="2" creationId="{7FF4AC88-F2D0-4909-B9A7-8E47199C3C22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6:17:14.723" v="549" actId="1076"/>
          <ac:picMkLst>
            <pc:docMk/>
            <pc:sldMk cId="3321538353" sldId="265"/>
            <ac:picMk id="3" creationId="{8473B6A0-37B7-43A8-A328-FC929853FEA6}"/>
          </ac:picMkLst>
        </pc:picChg>
      </pc:sldChg>
      <pc:sldChg chg="addSp modSp new">
        <pc:chgData name="Lydia Baldwin" userId="S::lydia.baldwin@rcm.ac.uk::2c7188a8-56b0-4a8f-9e86-c8e7947e05c9" providerId="AD" clId="Web-{BC132255-70C4-75DA-B9BA-EF0CC4FE9851}" dt="2020-12-03T16:21:09.018" v="628" actId="1076"/>
        <pc:sldMkLst>
          <pc:docMk/>
          <pc:sldMk cId="1564021402" sldId="266"/>
        </pc:sldMkLst>
        <pc:spChg chg="add mod">
          <ac:chgData name="Lydia Baldwin" userId="S::lydia.baldwin@rcm.ac.uk::2c7188a8-56b0-4a8f-9e86-c8e7947e05c9" providerId="AD" clId="Web-{BC132255-70C4-75DA-B9BA-EF0CC4FE9851}" dt="2020-12-03T16:21:09.018" v="628" actId="1076"/>
          <ac:spMkLst>
            <pc:docMk/>
            <pc:sldMk cId="1564021402" sldId="266"/>
            <ac:spMk id="2" creationId="{999C3399-D56D-4BE0-BA2F-83F975984E58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6:18:34.697" v="572" actId="1076"/>
          <ac:picMkLst>
            <pc:docMk/>
            <pc:sldMk cId="1564021402" sldId="266"/>
            <ac:picMk id="3" creationId="{E2E1B83E-6ACD-4126-AC58-9A2C66029CF6}"/>
          </ac:picMkLst>
        </pc:picChg>
      </pc:sldChg>
      <pc:sldChg chg="addSp modSp new">
        <pc:chgData name="Lydia Baldwin" userId="S::lydia.baldwin@rcm.ac.uk::2c7188a8-56b0-4a8f-9e86-c8e7947e05c9" providerId="AD" clId="Web-{BC132255-70C4-75DA-B9BA-EF0CC4FE9851}" dt="2020-12-03T16:21:25.769" v="637" actId="1076"/>
        <pc:sldMkLst>
          <pc:docMk/>
          <pc:sldMk cId="4222228346" sldId="267"/>
        </pc:sldMkLst>
        <pc:spChg chg="add mod">
          <ac:chgData name="Lydia Baldwin" userId="S::lydia.baldwin@rcm.ac.uk::2c7188a8-56b0-4a8f-9e86-c8e7947e05c9" providerId="AD" clId="Web-{BC132255-70C4-75DA-B9BA-EF0CC4FE9851}" dt="2020-12-03T16:21:23.441" v="634" actId="20577"/>
          <ac:spMkLst>
            <pc:docMk/>
            <pc:sldMk cId="4222228346" sldId="267"/>
            <ac:spMk id="2" creationId="{F2C610F1-57EF-403A-959C-18125F0F11F8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6:21:25.769" v="637" actId="1076"/>
          <ac:picMkLst>
            <pc:docMk/>
            <pc:sldMk cId="4222228346" sldId="267"/>
            <ac:picMk id="3" creationId="{98C9CECF-004E-470C-BEBB-2A6846DE0070}"/>
          </ac:picMkLst>
        </pc:picChg>
      </pc:sldChg>
      <pc:sldChg chg="addSp modSp new">
        <pc:chgData name="Lydia Baldwin" userId="S::lydia.baldwin@rcm.ac.uk::2c7188a8-56b0-4a8f-9e86-c8e7947e05c9" providerId="AD" clId="Web-{BC132255-70C4-75DA-B9BA-EF0CC4FE9851}" dt="2020-12-03T16:22:09.662" v="645" actId="1076"/>
        <pc:sldMkLst>
          <pc:docMk/>
          <pc:sldMk cId="1804651180" sldId="268"/>
        </pc:sldMkLst>
        <pc:spChg chg="add mod">
          <ac:chgData name="Lydia Baldwin" userId="S::lydia.baldwin@rcm.ac.uk::2c7188a8-56b0-4a8f-9e86-c8e7947e05c9" providerId="AD" clId="Web-{BC132255-70C4-75DA-B9BA-EF0CC4FE9851}" dt="2020-12-03T16:21:44.208" v="641" actId="1076"/>
          <ac:spMkLst>
            <pc:docMk/>
            <pc:sldMk cId="1804651180" sldId="268"/>
            <ac:spMk id="2" creationId="{572AE610-F95D-4B5E-B777-E3E891DD1BAE}"/>
          </ac:spMkLst>
        </pc:spChg>
        <pc:picChg chg="add mod">
          <ac:chgData name="Lydia Baldwin" userId="S::lydia.baldwin@rcm.ac.uk::2c7188a8-56b0-4a8f-9e86-c8e7947e05c9" providerId="AD" clId="Web-{BC132255-70C4-75DA-B9BA-EF0CC4FE9851}" dt="2020-12-03T16:22:09.662" v="645" actId="1076"/>
          <ac:picMkLst>
            <pc:docMk/>
            <pc:sldMk cId="1804651180" sldId="268"/>
            <ac:picMk id="3" creationId="{C110DD05-42B5-4C39-B186-051C8BBC216A}"/>
          </ac:picMkLst>
        </pc:picChg>
      </pc:sldChg>
      <pc:sldChg chg="addSp delSp modSp new">
        <pc:chgData name="Lydia Baldwin" userId="S::lydia.baldwin@rcm.ac.uk::2c7188a8-56b0-4a8f-9e86-c8e7947e05c9" providerId="AD" clId="Web-{BC132255-70C4-75DA-B9BA-EF0CC4FE9851}" dt="2020-12-03T16:26:11.817" v="702" actId="14100"/>
        <pc:sldMkLst>
          <pc:docMk/>
          <pc:sldMk cId="3028100352" sldId="269"/>
        </pc:sldMkLst>
        <pc:spChg chg="add mod">
          <ac:chgData name="Lydia Baldwin" userId="S::lydia.baldwin@rcm.ac.uk::2c7188a8-56b0-4a8f-9e86-c8e7947e05c9" providerId="AD" clId="Web-{BC132255-70C4-75DA-B9BA-EF0CC4FE9851}" dt="2020-12-03T16:26:11.817" v="702" actId="14100"/>
          <ac:spMkLst>
            <pc:docMk/>
            <pc:sldMk cId="3028100352" sldId="269"/>
            <ac:spMk id="2" creationId="{EEDBC07A-6E64-44CD-B5F1-4AE627ECC42E}"/>
          </ac:spMkLst>
        </pc:spChg>
        <pc:picChg chg="add del mod">
          <ac:chgData name="Lydia Baldwin" userId="S::lydia.baldwin@rcm.ac.uk::2c7188a8-56b0-4a8f-9e86-c8e7947e05c9" providerId="AD" clId="Web-{BC132255-70C4-75DA-B9BA-EF0CC4FE9851}" dt="2020-12-03T16:25:27.564" v="698"/>
          <ac:picMkLst>
            <pc:docMk/>
            <pc:sldMk cId="3028100352" sldId="269"/>
            <ac:picMk id="3" creationId="{A6A9F23A-627E-43AC-B928-626F7394C1A9}"/>
          </ac:picMkLst>
        </pc:picChg>
        <pc:picChg chg="add mod">
          <ac:chgData name="Lydia Baldwin" userId="S::lydia.baldwin@rcm.ac.uk::2c7188a8-56b0-4a8f-9e86-c8e7947e05c9" providerId="AD" clId="Web-{BC132255-70C4-75DA-B9BA-EF0CC4FE9851}" dt="2020-12-03T16:26:11.739" v="700" actId="1076"/>
          <ac:picMkLst>
            <pc:docMk/>
            <pc:sldMk cId="3028100352" sldId="269"/>
            <ac:picMk id="4" creationId="{4A1827FF-3913-4D1C-990A-FA6CA4D65629}"/>
          </ac:picMkLst>
        </pc:picChg>
        <pc:picChg chg="add del mod">
          <ac:chgData name="Lydia Baldwin" userId="S::lydia.baldwin@rcm.ac.uk::2c7188a8-56b0-4a8f-9e86-c8e7947e05c9" providerId="AD" clId="Web-{BC132255-70C4-75DA-B9BA-EF0CC4FE9851}" dt="2020-12-03T16:25:17.126" v="691"/>
          <ac:picMkLst>
            <pc:docMk/>
            <pc:sldMk cId="3028100352" sldId="269"/>
            <ac:picMk id="5" creationId="{84A56169-D0FA-46E8-8FB6-5E0DDFA49F91}"/>
          </ac:picMkLst>
        </pc:picChg>
      </pc:sldChg>
      <pc:sldChg chg="addSp modSp new">
        <pc:chgData name="Lydia Baldwin" userId="S::lydia.baldwin@rcm.ac.uk::2c7188a8-56b0-4a8f-9e86-c8e7947e05c9" providerId="AD" clId="Web-{BC132255-70C4-75DA-B9BA-EF0CC4FE9851}" dt="2020-12-03T16:25:24.720" v="697"/>
        <pc:sldMkLst>
          <pc:docMk/>
          <pc:sldMk cId="2173172859" sldId="270"/>
        </pc:sldMkLst>
        <pc:spChg chg="add mod">
          <ac:chgData name="Lydia Baldwin" userId="S::lydia.baldwin@rcm.ac.uk::2c7188a8-56b0-4a8f-9e86-c8e7947e05c9" providerId="AD" clId="Web-{BC132255-70C4-75DA-B9BA-EF0CC4FE9851}" dt="2020-12-03T16:25:24.720" v="697"/>
          <ac:spMkLst>
            <pc:docMk/>
            <pc:sldMk cId="2173172859" sldId="270"/>
            <ac:spMk id="2" creationId="{979828F9-F357-435C-8937-8EEFA84E51BC}"/>
          </ac:spMkLst>
        </pc:spChg>
      </pc:sldChg>
    </pc:docChg>
  </pc:docChgLst>
  <pc:docChgLst>
    <pc:chgData name="Lydia Baldwin" userId="S::lydia.baldwin@rcm.ac.uk::2c7188a8-56b0-4a8f-9e86-c8e7947e05c9" providerId="AD" clId="Web-{A858A366-561C-15E8-6EA0-740BE19FC8B4}"/>
    <pc:docChg chg="addSld delSld modSld sldOrd">
      <pc:chgData name="Lydia Baldwin" userId="S::lydia.baldwin@rcm.ac.uk::2c7188a8-56b0-4a8f-9e86-c8e7947e05c9" providerId="AD" clId="Web-{A858A366-561C-15E8-6EA0-740BE19FC8B4}" dt="2020-12-03T16:44:27.442" v="371" actId="14100"/>
      <pc:docMkLst>
        <pc:docMk/>
      </pc:docMkLst>
      <pc:sldChg chg="modSp del">
        <pc:chgData name="Lydia Baldwin" userId="S::lydia.baldwin@rcm.ac.uk::2c7188a8-56b0-4a8f-9e86-c8e7947e05c9" providerId="AD" clId="Web-{A858A366-561C-15E8-6EA0-740BE19FC8B4}" dt="2020-12-03T16:28:55.080" v="35"/>
        <pc:sldMkLst>
          <pc:docMk/>
          <pc:sldMk cId="3028100352" sldId="269"/>
        </pc:sldMkLst>
        <pc:spChg chg="mod">
          <ac:chgData name="Lydia Baldwin" userId="S::lydia.baldwin@rcm.ac.uk::2c7188a8-56b0-4a8f-9e86-c8e7947e05c9" providerId="AD" clId="Web-{A858A366-561C-15E8-6EA0-740BE19FC8B4}" dt="2020-12-03T16:26:17.993" v="1" actId="1076"/>
          <ac:spMkLst>
            <pc:docMk/>
            <pc:sldMk cId="3028100352" sldId="269"/>
            <ac:spMk id="2" creationId="{EEDBC07A-6E64-44CD-B5F1-4AE627ECC42E}"/>
          </ac:spMkLst>
        </pc:spChg>
      </pc:sldChg>
      <pc:sldChg chg="addSp modSp del">
        <pc:chgData name="Lydia Baldwin" userId="S::lydia.baldwin@rcm.ac.uk::2c7188a8-56b0-4a8f-9e86-c8e7947e05c9" providerId="AD" clId="Web-{A858A366-561C-15E8-6EA0-740BE19FC8B4}" dt="2020-12-03T16:28:56.705" v="36"/>
        <pc:sldMkLst>
          <pc:docMk/>
          <pc:sldMk cId="2173172859" sldId="270"/>
        </pc:sldMkLst>
        <pc:spChg chg="mod">
          <ac:chgData name="Lydia Baldwin" userId="S::lydia.baldwin@rcm.ac.uk::2c7188a8-56b0-4a8f-9e86-c8e7947e05c9" providerId="AD" clId="Web-{A858A366-561C-15E8-6EA0-740BE19FC8B4}" dt="2020-12-03T16:27:55.483" v="24" actId="14100"/>
          <ac:spMkLst>
            <pc:docMk/>
            <pc:sldMk cId="2173172859" sldId="270"/>
            <ac:spMk id="2" creationId="{979828F9-F357-435C-8937-8EEFA84E51BC}"/>
          </ac:spMkLst>
        </pc:spChg>
        <pc:picChg chg="add mod">
          <ac:chgData name="Lydia Baldwin" userId="S::lydia.baldwin@rcm.ac.uk::2c7188a8-56b0-4a8f-9e86-c8e7947e05c9" providerId="AD" clId="Web-{A858A366-561C-15E8-6EA0-740BE19FC8B4}" dt="2020-12-03T16:28:21.890" v="33" actId="1076"/>
          <ac:picMkLst>
            <pc:docMk/>
            <pc:sldMk cId="2173172859" sldId="270"/>
            <ac:picMk id="3" creationId="{39D7D08F-C4C7-4275-B78E-5E788103D0AF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28:11.077" v="28" actId="14100"/>
          <ac:picMkLst>
            <pc:docMk/>
            <pc:sldMk cId="2173172859" sldId="270"/>
            <ac:picMk id="4" creationId="{B79A9105-B5C1-469C-8999-F230F727BB2C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28:18.640" v="32" actId="14100"/>
          <ac:picMkLst>
            <pc:docMk/>
            <pc:sldMk cId="2173172859" sldId="270"/>
            <ac:picMk id="5" creationId="{76CB5455-847C-404C-97A7-0C8D3E56416D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28:15.062" v="30" actId="14100"/>
          <ac:picMkLst>
            <pc:docMk/>
            <pc:sldMk cId="2173172859" sldId="270"/>
            <ac:picMk id="6" creationId="{99431170-818F-4B19-AA9B-E8A9AB9D83A9}"/>
          </ac:picMkLst>
        </pc:picChg>
      </pc:sldChg>
      <pc:sldChg chg="addSp delSp modSp new">
        <pc:chgData name="Lydia Baldwin" userId="S::lydia.baldwin@rcm.ac.uk::2c7188a8-56b0-4a8f-9e86-c8e7947e05c9" providerId="AD" clId="Web-{A858A366-561C-15E8-6EA0-740BE19FC8B4}" dt="2020-12-03T16:32:43.592" v="114" actId="1076"/>
        <pc:sldMkLst>
          <pc:docMk/>
          <pc:sldMk cId="1890598247" sldId="271"/>
        </pc:sldMkLst>
        <pc:spChg chg="add del mod">
          <ac:chgData name="Lydia Baldwin" userId="S::lydia.baldwin@rcm.ac.uk::2c7188a8-56b0-4a8f-9e86-c8e7947e05c9" providerId="AD" clId="Web-{A858A366-561C-15E8-6EA0-740BE19FC8B4}" dt="2020-12-03T16:29:31.519" v="50"/>
          <ac:spMkLst>
            <pc:docMk/>
            <pc:sldMk cId="1890598247" sldId="271"/>
            <ac:spMk id="2" creationId="{9FABCD50-004F-4E3B-875A-2E88AF9EBFCA}"/>
          </ac:spMkLst>
        </pc:spChg>
        <pc:spChg chg="add mod">
          <ac:chgData name="Lydia Baldwin" userId="S::lydia.baldwin@rcm.ac.uk::2c7188a8-56b0-4a8f-9e86-c8e7947e05c9" providerId="AD" clId="Web-{A858A366-561C-15E8-6EA0-740BE19FC8B4}" dt="2020-12-03T16:31:02.040" v="86" actId="14100"/>
          <ac:spMkLst>
            <pc:docMk/>
            <pc:sldMk cId="1890598247" sldId="271"/>
            <ac:spMk id="3" creationId="{3EE4C31B-D777-43FC-B3F4-1AC82BDFBB84}"/>
          </ac:spMkLst>
        </pc:spChg>
        <pc:spChg chg="add mod">
          <ac:chgData name="Lydia Baldwin" userId="S::lydia.baldwin@rcm.ac.uk::2c7188a8-56b0-4a8f-9e86-c8e7947e05c9" providerId="AD" clId="Web-{A858A366-561C-15E8-6EA0-740BE19FC8B4}" dt="2020-12-03T16:32:43.592" v="114" actId="1076"/>
          <ac:spMkLst>
            <pc:docMk/>
            <pc:sldMk cId="1890598247" sldId="271"/>
            <ac:spMk id="4" creationId="{11445537-89AB-429F-BB8D-B179F05A8BCC}"/>
          </ac:spMkLst>
        </pc:spChg>
        <pc:picChg chg="add mod">
          <ac:chgData name="Lydia Baldwin" userId="S::lydia.baldwin@rcm.ac.uk::2c7188a8-56b0-4a8f-9e86-c8e7947e05c9" providerId="AD" clId="Web-{A858A366-561C-15E8-6EA0-740BE19FC8B4}" dt="2020-12-03T16:32:38.373" v="113" actId="1076"/>
          <ac:picMkLst>
            <pc:docMk/>
            <pc:sldMk cId="1890598247" sldId="271"/>
            <ac:picMk id="5" creationId="{0B93C2BA-4C60-45C8-A497-C3E0B3A0D55B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2:18.841" v="107"/>
          <ac:picMkLst>
            <pc:docMk/>
            <pc:sldMk cId="1890598247" sldId="271"/>
            <ac:picMk id="6" creationId="{EFFCF238-1FBD-4C76-AF0F-33F6FAE9A242}"/>
          </ac:picMkLst>
        </pc:picChg>
      </pc:sldChg>
      <pc:sldChg chg="addSp modSp new">
        <pc:chgData name="Lydia Baldwin" userId="S::lydia.baldwin@rcm.ac.uk::2c7188a8-56b0-4a8f-9e86-c8e7947e05c9" providerId="AD" clId="Web-{A858A366-561C-15E8-6EA0-740BE19FC8B4}" dt="2020-12-03T16:34:31.707" v="145" actId="1076"/>
        <pc:sldMkLst>
          <pc:docMk/>
          <pc:sldMk cId="3157919894" sldId="272"/>
        </pc:sldMkLst>
        <pc:spChg chg="add mod">
          <ac:chgData name="Lydia Baldwin" userId="S::lydia.baldwin@rcm.ac.uk::2c7188a8-56b0-4a8f-9e86-c8e7947e05c9" providerId="AD" clId="Web-{A858A366-561C-15E8-6EA0-740BE19FC8B4}" dt="2020-12-03T16:33:10.093" v="123"/>
          <ac:spMkLst>
            <pc:docMk/>
            <pc:sldMk cId="3157919894" sldId="272"/>
            <ac:spMk id="2" creationId="{E374C566-7785-46C0-A3C2-2DA501C48A2A}"/>
          </ac:spMkLst>
        </pc:spChg>
        <pc:spChg chg="add mod">
          <ac:chgData name="Lydia Baldwin" userId="S::lydia.baldwin@rcm.ac.uk::2c7188a8-56b0-4a8f-9e86-c8e7947e05c9" providerId="AD" clId="Web-{A858A366-561C-15E8-6EA0-740BE19FC8B4}" dt="2020-12-03T16:33:27.454" v="129" actId="1076"/>
          <ac:spMkLst>
            <pc:docMk/>
            <pc:sldMk cId="3157919894" sldId="272"/>
            <ac:spMk id="3" creationId="{5CA977BF-613E-4427-8CB5-763F9143E131}"/>
          </ac:spMkLst>
        </pc:spChg>
        <pc:spChg chg="add mod">
          <ac:chgData name="Lydia Baldwin" userId="S::lydia.baldwin@rcm.ac.uk::2c7188a8-56b0-4a8f-9e86-c8e7947e05c9" providerId="AD" clId="Web-{A858A366-561C-15E8-6EA0-740BE19FC8B4}" dt="2020-12-03T16:33:16.656" v="126" actId="14100"/>
          <ac:spMkLst>
            <pc:docMk/>
            <pc:sldMk cId="3157919894" sldId="272"/>
            <ac:spMk id="4" creationId="{D64F0BA7-9B99-4A62-ACED-85D998EED6C0}"/>
          </ac:spMkLst>
        </pc:spChg>
        <pc:picChg chg="add mod">
          <ac:chgData name="Lydia Baldwin" userId="S::lydia.baldwin@rcm.ac.uk::2c7188a8-56b0-4a8f-9e86-c8e7947e05c9" providerId="AD" clId="Web-{A858A366-561C-15E8-6EA0-740BE19FC8B4}" dt="2020-12-03T16:34:25.285" v="143" actId="1076"/>
          <ac:picMkLst>
            <pc:docMk/>
            <pc:sldMk cId="3157919894" sldId="272"/>
            <ac:picMk id="5" creationId="{27C1CAB5-052E-4B58-AB70-3E2561004E6F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34:31.707" v="145" actId="1076"/>
          <ac:picMkLst>
            <pc:docMk/>
            <pc:sldMk cId="3157919894" sldId="272"/>
            <ac:picMk id="6" creationId="{CA2541E0-D028-474E-B323-5706B8872286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34:13.050" v="137" actId="14100"/>
          <ac:picMkLst>
            <pc:docMk/>
            <pc:sldMk cId="3157919894" sldId="272"/>
            <ac:picMk id="7" creationId="{6189572A-97DB-481D-BBF1-F6A285A2C781}"/>
          </ac:picMkLst>
        </pc:picChg>
      </pc:sldChg>
      <pc:sldChg chg="addSp delSp modSp new">
        <pc:chgData name="Lydia Baldwin" userId="S::lydia.baldwin@rcm.ac.uk::2c7188a8-56b0-4a8f-9e86-c8e7947e05c9" providerId="AD" clId="Web-{A858A366-561C-15E8-6EA0-740BE19FC8B4}" dt="2020-12-03T16:39:04.800" v="202" actId="1076"/>
        <pc:sldMkLst>
          <pc:docMk/>
          <pc:sldMk cId="2269225558" sldId="273"/>
        </pc:sldMkLst>
        <pc:spChg chg="add mod">
          <ac:chgData name="Lydia Baldwin" userId="S::lydia.baldwin@rcm.ac.uk::2c7188a8-56b0-4a8f-9e86-c8e7947e05c9" providerId="AD" clId="Web-{A858A366-561C-15E8-6EA0-740BE19FC8B4}" dt="2020-12-03T16:38:41.314" v="193" actId="1076"/>
          <ac:spMkLst>
            <pc:docMk/>
            <pc:sldMk cId="2269225558" sldId="273"/>
            <ac:spMk id="2" creationId="{A5DE82F1-D401-403C-93A8-92CFFC3E773A}"/>
          </ac:spMkLst>
        </pc:spChg>
        <pc:picChg chg="add del mod">
          <ac:chgData name="Lydia Baldwin" userId="S::lydia.baldwin@rcm.ac.uk::2c7188a8-56b0-4a8f-9e86-c8e7947e05c9" providerId="AD" clId="Web-{A858A366-561C-15E8-6EA0-740BE19FC8B4}" dt="2020-12-03T16:37:47.217" v="176"/>
          <ac:picMkLst>
            <pc:docMk/>
            <pc:sldMk cId="2269225558" sldId="273"/>
            <ac:picMk id="3" creationId="{6770E62B-F479-401C-820C-3AB351E6369A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7:49.358" v="177"/>
          <ac:picMkLst>
            <pc:docMk/>
            <pc:sldMk cId="2269225558" sldId="273"/>
            <ac:picMk id="4" creationId="{1E5C98A1-1F71-47D9-8ACD-5AD2AF9E632F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39:04.800" v="202" actId="1076"/>
          <ac:picMkLst>
            <pc:docMk/>
            <pc:sldMk cId="2269225558" sldId="273"/>
            <ac:picMk id="5" creationId="{841B5638-EA11-4FB1-B9B3-149E0C816A9F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9:00.346" v="199"/>
          <ac:picMkLst>
            <pc:docMk/>
            <pc:sldMk cId="2269225558" sldId="273"/>
            <ac:picMk id="6" creationId="{1E8660D5-12A8-4193-9236-6D6E7E22D3B6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7:33.670" v="171"/>
          <ac:picMkLst>
            <pc:docMk/>
            <pc:sldMk cId="2269225558" sldId="273"/>
            <ac:picMk id="7" creationId="{865F2A80-7B76-4603-8E77-218C21877D48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7:35.482" v="172"/>
          <ac:picMkLst>
            <pc:docMk/>
            <pc:sldMk cId="2269225558" sldId="273"/>
            <ac:picMk id="8" creationId="{7FC4FB20-6E4D-41BF-841C-746C7718F7D7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7:24.294" v="169"/>
          <ac:picMkLst>
            <pc:docMk/>
            <pc:sldMk cId="2269225558" sldId="273"/>
            <ac:picMk id="9" creationId="{8F0E606E-2463-4B2A-84F9-580E11E2DD08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7:23.419" v="168"/>
          <ac:picMkLst>
            <pc:docMk/>
            <pc:sldMk cId="2269225558" sldId="273"/>
            <ac:picMk id="10" creationId="{F1A891BB-3408-4B45-9D9B-15FE338D1CEC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37:21.544" v="167"/>
          <ac:picMkLst>
            <pc:docMk/>
            <pc:sldMk cId="2269225558" sldId="273"/>
            <ac:picMk id="11" creationId="{053FC05F-C90B-457F-9DF5-3D742E7D655E}"/>
          </ac:picMkLst>
        </pc:picChg>
      </pc:sldChg>
      <pc:sldChg chg="addSp delSp modSp new ord">
        <pc:chgData name="Lydia Baldwin" userId="S::lydia.baldwin@rcm.ac.uk::2c7188a8-56b0-4a8f-9e86-c8e7947e05c9" providerId="AD" clId="Web-{A858A366-561C-15E8-6EA0-740BE19FC8B4}" dt="2020-12-03T16:43:46.362" v="356" actId="1076"/>
        <pc:sldMkLst>
          <pc:docMk/>
          <pc:sldMk cId="3622522946" sldId="274"/>
        </pc:sldMkLst>
        <pc:spChg chg="add mod">
          <ac:chgData name="Lydia Baldwin" userId="S::lydia.baldwin@rcm.ac.uk::2c7188a8-56b0-4a8f-9e86-c8e7947e05c9" providerId="AD" clId="Web-{A858A366-561C-15E8-6EA0-740BE19FC8B4}" dt="2020-12-03T16:41:47.824" v="284" actId="1076"/>
          <ac:spMkLst>
            <pc:docMk/>
            <pc:sldMk cId="3622522946" sldId="274"/>
            <ac:spMk id="10" creationId="{744F1C54-5BA4-4170-8005-2143C0C7C6B1}"/>
          </ac:spMkLst>
        </pc:spChg>
        <pc:picChg chg="add del">
          <ac:chgData name="Lydia Baldwin" userId="S::lydia.baldwin@rcm.ac.uk::2c7188a8-56b0-4a8f-9e86-c8e7947e05c9" providerId="AD" clId="Web-{A858A366-561C-15E8-6EA0-740BE19FC8B4}" dt="2020-12-03T16:40:57.368" v="260"/>
          <ac:picMkLst>
            <pc:docMk/>
            <pc:sldMk cId="3622522946" sldId="274"/>
            <ac:picMk id="3" creationId="{BBA238A3-976C-4ED4-9764-D7D640683C80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40.127" v="352" actId="1076"/>
          <ac:picMkLst>
            <pc:docMk/>
            <pc:sldMk cId="3622522946" sldId="274"/>
            <ac:picMk id="5" creationId="{412563E4-68A4-41E6-AD03-B4A0816431AC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41:57.575" v="289"/>
          <ac:picMkLst>
            <pc:docMk/>
            <pc:sldMk cId="3622522946" sldId="274"/>
            <ac:picMk id="7" creationId="{51E9B80D-7DA7-48FF-89BD-E34A0E2E8755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37.174" v="350" actId="1076"/>
          <ac:picMkLst>
            <pc:docMk/>
            <pc:sldMk cId="3622522946" sldId="274"/>
            <ac:picMk id="9" creationId="{5E61DD2B-CC64-482D-9146-7BE2DBA6C738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41.815" v="354" actId="1076"/>
          <ac:picMkLst>
            <pc:docMk/>
            <pc:sldMk cId="3622522946" sldId="274"/>
            <ac:picMk id="11" creationId="{E268BCBA-923E-4B27-911A-F0083EA96990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38.267" v="351" actId="1076"/>
          <ac:picMkLst>
            <pc:docMk/>
            <pc:sldMk cId="3622522946" sldId="274"/>
            <ac:picMk id="12" creationId="{06AF947B-7AEA-42CB-A92D-41EE802CD89A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40.314" v="353" actId="1076"/>
          <ac:picMkLst>
            <pc:docMk/>
            <pc:sldMk cId="3622522946" sldId="274"/>
            <ac:picMk id="13" creationId="{B6E33A60-9658-4D47-BAA4-E943CD77F4FD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18.610" v="342" actId="14100"/>
          <ac:picMkLst>
            <pc:docMk/>
            <pc:sldMk cId="3622522946" sldId="274"/>
            <ac:picMk id="14" creationId="{76A05D06-3BB0-42C3-B937-F6C41E07EF83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42:44.999" v="324"/>
          <ac:picMkLst>
            <pc:docMk/>
            <pc:sldMk cId="3622522946" sldId="274"/>
            <ac:picMk id="15" creationId="{A8CEEBC3-77B3-45EF-9886-2ED90290BC6A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42:16.701" v="306"/>
          <ac:picMkLst>
            <pc:docMk/>
            <pc:sldMk cId="3622522946" sldId="274"/>
            <ac:picMk id="16" creationId="{7288D901-E6F8-43D3-8107-4517DB51E9C3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37.111" v="348" actId="1076"/>
          <ac:picMkLst>
            <pc:docMk/>
            <pc:sldMk cId="3622522946" sldId="274"/>
            <ac:picMk id="17" creationId="{6F72324F-F929-4E91-967C-BFA6ABA49CC7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46.112" v="355" actId="1076"/>
          <ac:picMkLst>
            <pc:docMk/>
            <pc:sldMk cId="3622522946" sldId="274"/>
            <ac:picMk id="18" creationId="{A9063DBD-08B0-4EF9-A5AD-6E4E8487D2A6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21.204" v="343" actId="14100"/>
          <ac:picMkLst>
            <pc:docMk/>
            <pc:sldMk cId="3622522946" sldId="274"/>
            <ac:picMk id="19" creationId="{96CC0F52-7217-434C-A07B-1823F003C697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42:35.139" v="320"/>
          <ac:picMkLst>
            <pc:docMk/>
            <pc:sldMk cId="3622522946" sldId="274"/>
            <ac:picMk id="20" creationId="{A620E6A1-B299-4507-8A7A-BAADE88FDC74}"/>
          </ac:picMkLst>
        </pc:picChg>
        <pc:picChg chg="add mod">
          <ac:chgData name="Lydia Baldwin" userId="S::lydia.baldwin@rcm.ac.uk::2c7188a8-56b0-4a8f-9e86-c8e7947e05c9" providerId="AD" clId="Web-{A858A366-561C-15E8-6EA0-740BE19FC8B4}" dt="2020-12-03T16:43:46.362" v="356" actId="1076"/>
          <ac:picMkLst>
            <pc:docMk/>
            <pc:sldMk cId="3622522946" sldId="274"/>
            <ac:picMk id="21" creationId="{294EEF77-3B9B-40CD-9DBE-71356412B6A0}"/>
          </ac:picMkLst>
        </pc:picChg>
      </pc:sldChg>
      <pc:sldChg chg="addSp delSp modSp new">
        <pc:chgData name="Lydia Baldwin" userId="S::lydia.baldwin@rcm.ac.uk::2c7188a8-56b0-4a8f-9e86-c8e7947e05c9" providerId="AD" clId="Web-{A858A366-561C-15E8-6EA0-740BE19FC8B4}" dt="2020-12-03T16:40:44.071" v="258" actId="14100"/>
        <pc:sldMkLst>
          <pc:docMk/>
          <pc:sldMk cId="3427298065" sldId="275"/>
        </pc:sldMkLst>
        <pc:spChg chg="add mod">
          <ac:chgData name="Lydia Baldwin" userId="S::lydia.baldwin@rcm.ac.uk::2c7188a8-56b0-4a8f-9e86-c8e7947e05c9" providerId="AD" clId="Web-{A858A366-561C-15E8-6EA0-740BE19FC8B4}" dt="2020-12-03T16:40:44.071" v="258" actId="14100"/>
          <ac:spMkLst>
            <pc:docMk/>
            <pc:sldMk cId="3427298065" sldId="275"/>
            <ac:spMk id="6" creationId="{209BD961-750D-4FB0-B149-322B90955295}"/>
          </ac:spMkLst>
        </pc:spChg>
        <pc:picChg chg="add mod">
          <ac:chgData name="Lydia Baldwin" userId="S::lydia.baldwin@rcm.ac.uk::2c7188a8-56b0-4a8f-9e86-c8e7947e05c9" providerId="AD" clId="Web-{A858A366-561C-15E8-6EA0-740BE19FC8B4}" dt="2020-12-03T16:40:36.180" v="251" actId="14100"/>
          <ac:picMkLst>
            <pc:docMk/>
            <pc:sldMk cId="3427298065" sldId="275"/>
            <ac:picMk id="3" creationId="{5EB89B74-774F-4FCA-84C7-1CB15A1E3F92}"/>
          </ac:picMkLst>
        </pc:picChg>
        <pc:picChg chg="add del mod">
          <ac:chgData name="Lydia Baldwin" userId="S::lydia.baldwin@rcm.ac.uk::2c7188a8-56b0-4a8f-9e86-c8e7947e05c9" providerId="AD" clId="Web-{A858A366-561C-15E8-6EA0-740BE19FC8B4}" dt="2020-12-03T16:40:30.054" v="249"/>
          <ac:picMkLst>
            <pc:docMk/>
            <pc:sldMk cId="3427298065" sldId="275"/>
            <ac:picMk id="5" creationId="{354ACA38-81A0-4685-B49E-E34810104B1C}"/>
          </ac:picMkLst>
        </pc:picChg>
      </pc:sldChg>
      <pc:sldChg chg="addSp modSp new">
        <pc:chgData name="Lydia Baldwin" userId="S::lydia.baldwin@rcm.ac.uk::2c7188a8-56b0-4a8f-9e86-c8e7947e05c9" providerId="AD" clId="Web-{A858A366-561C-15E8-6EA0-740BE19FC8B4}" dt="2020-12-03T16:44:27.442" v="371" actId="14100"/>
        <pc:sldMkLst>
          <pc:docMk/>
          <pc:sldMk cId="1931102070" sldId="276"/>
        </pc:sldMkLst>
        <pc:spChg chg="add mod">
          <ac:chgData name="Lydia Baldwin" userId="S::lydia.baldwin@rcm.ac.uk::2c7188a8-56b0-4a8f-9e86-c8e7947e05c9" providerId="AD" clId="Web-{A858A366-561C-15E8-6EA0-740BE19FC8B4}" dt="2020-12-03T16:44:12.519" v="366" actId="14100"/>
          <ac:spMkLst>
            <pc:docMk/>
            <pc:sldMk cId="1931102070" sldId="276"/>
            <ac:spMk id="3" creationId="{E0C4AE4A-E6D3-4101-BDE4-45A2D3F8B094}"/>
          </ac:spMkLst>
        </pc:spChg>
        <pc:picChg chg="add mod">
          <ac:chgData name="Lydia Baldwin" userId="S::lydia.baldwin@rcm.ac.uk::2c7188a8-56b0-4a8f-9e86-c8e7947e05c9" providerId="AD" clId="Web-{A858A366-561C-15E8-6EA0-740BE19FC8B4}" dt="2020-12-03T16:44:27.442" v="371" actId="14100"/>
          <ac:picMkLst>
            <pc:docMk/>
            <pc:sldMk cId="1931102070" sldId="276"/>
            <ac:picMk id="2" creationId="{1ABAC5C1-B6F9-4906-A6D9-38D947FA192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6951F0-58A1-F547-89C5-4ED4FAE6B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05CD4CE-B65D-CC4E-9F5D-5ED60CA2A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97D43E-9964-474C-8B42-EBDA8A83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FF6A93-EE6E-044A-B4CD-911FD9F0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21B0D37-B795-7344-8ED3-AF8139DC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530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90ECF-F883-664A-9C1B-D55DEA6B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F230E70-5B4A-F84A-BFD9-B37EE5741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B6E333E-6E6C-C541-A57E-2AB5AC83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89E1E1A-9328-0048-AC94-7F47E5EB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10F5D7-3981-504F-8EE9-2CBD3036C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808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E5194F6-11C1-A045-99FD-18F3F49A42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0849A6F-5797-4B46-988C-3E1D0D2FB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FD8B1C8-6359-3A48-B34A-A7AA051C0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4AB0DE9-0A8E-C741-9D14-9FF6C5B71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4698A1-1BBD-474B-9197-B37B31DFD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71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1885CE-9537-F448-B00E-6E3788A05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1479B1-BCE0-F743-85B7-9C9DFC6B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03E46E-B33E-3541-9C9B-E973EFBEB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932EF8C-E7FE-4C49-979D-BB64360A2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C0ECB8-AF91-0041-BA6C-041D74AB6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6394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1F2128-77DD-214D-A0DD-03A2185D6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D129345-5724-5E4C-9D83-559F24DE1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26447CB-C7F4-CD49-9E0B-8C05D1E4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4D51340-87DB-D74B-A1F6-30399C76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F2F5FC-AD7C-3243-AE27-9428BDA8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849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5FDA10-983E-514C-BB94-DC2CDAEDB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E06491-5B10-654D-A7E7-639463D3C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FF4019-FBAB-4846-BCD0-A534A08F1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986E86E-2573-D44C-BB45-C435D740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FAE925-2242-974A-A290-04E4D1FD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4192528-C3A9-6D4F-A80B-2C0F10B5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1198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4D6A60-B774-F247-A024-95C63377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375BB1D-AA29-1448-A8DE-B76FDA4C2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209E908-ADD2-4241-984B-0162EC663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25E91C2-1604-EE4E-B0FA-64CCDD91B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33C69AB-D09B-BB42-964E-99695FCA79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8E44BB4-8BDB-854D-91BB-7E033B19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08A8220-3515-084C-959B-7FCF7891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A0144C8-B4D9-5241-807E-AD620C40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335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9A38B3-AE73-944C-9B43-451A13033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61B6AA5-A5EC-8F4D-B52C-FF7ADAA16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5620A9C-7121-0C49-9BAA-D4B98960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3DBC63D-A310-DF47-BF20-A6AE8DCE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8021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B5B17CB-BC6C-6B40-8BAF-4B9B41A9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EC13429-73A7-0B45-9EB5-5295191BA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105E1B2-D41E-D840-9FE9-11C232E0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669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58E84A-225B-7342-9FD3-35FC3BEA4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CBCE0C-B5D5-2E4F-87E2-FF1E1FBFA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E6121A0-E14E-124E-ACF6-A418DBC828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78E6FE3-5FA7-D244-8553-E93998A5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9F72446-2B6D-4448-B52B-857C424B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9E36F9F-44F4-E447-8DCC-94777A9D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734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9A0A29-6169-4C4B-86D0-36DD982FB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9B39859-06DC-CE44-9051-6CE50794E3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CF16AAE-C02E-2C40-9F18-6E3EF8D19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8FA5023-C011-EB40-92B0-D290CFCF0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2B848E6-502F-2A49-8C85-AB7111BE4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7DD2CA9-9488-1B4B-86DD-D81E323B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768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4D508F4-BCC2-FA4B-808F-D2C3815A3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C99692E-D0E9-294F-B1FC-7833727E9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162FD9-D021-064C-8E26-BFD158E981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34F2-48E4-FD4E-8597-0C1399FA4ED4}" type="datetimeFigureOut">
              <a:rPr lang="en-US" smtClean="0"/>
              <a:pPr/>
              <a:t>23-Feb-21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1EE08C-CEC7-AA4F-AEDA-4E219B886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783D6-35A4-B343-83F2-A3C11B965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ED66E-2E13-774B-AD81-E667BC313C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693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7" Type="http://schemas.openxmlformats.org/officeDocument/2006/relationships/image" Target="../media/image41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39.sv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9.svg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1.sv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12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5" Type="http://schemas.openxmlformats.org/officeDocument/2006/relationships/image" Target="../media/image23.sv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7.sv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ext&#10;&#10;Description automatically generated">
            <a:extLst>
              <a:ext uri="{FF2B5EF4-FFF2-40B4-BE49-F238E27FC236}">
                <a16:creationId xmlns="" xmlns:a16="http://schemas.microsoft.com/office/drawing/2014/main" id="{93E4C649-1890-4E68-BB2D-79B5E1FBB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3064" y="247781"/>
            <a:ext cx="851744" cy="19092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09217" y="2274838"/>
            <a:ext cx="737356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latin typeface="Futura-Medium" pitchFamily="34" charset="0"/>
                <a:cs typeface="Futura Medium" panose="020B0602020204020303" pitchFamily="34" charset="-79"/>
              </a:rPr>
              <a:t>Royal College of Music Museum</a:t>
            </a:r>
            <a:r>
              <a:rPr lang="en-GB" sz="3000" dirty="0">
                <a:solidFill>
                  <a:srgbClr val="C5003E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/>
            </a:r>
            <a:br>
              <a:rPr lang="en-GB" sz="3000" dirty="0">
                <a:solidFill>
                  <a:srgbClr val="C5003E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</a:br>
            <a:endParaRPr lang="en-GB" sz="2400" dirty="0" smtClean="0">
              <a:latin typeface="Futura LT Pro Light" pitchFamily="34" charset="0"/>
              <a:cs typeface="Futura Medium" panose="020B0602020204020303" pitchFamily="34" charset="-79"/>
            </a:endParaRPr>
          </a:p>
          <a:p>
            <a:pPr algn="ctr"/>
            <a:endParaRPr lang="en-GB" sz="2400" dirty="0" smtClean="0">
              <a:latin typeface="Futura LT Pro Light" pitchFamily="34" charset="0"/>
              <a:cs typeface="Futura Medium" panose="020B0602020204020303" pitchFamily="34" charset="-79"/>
            </a:endParaRPr>
          </a:p>
          <a:p>
            <a:pPr algn="ctr"/>
            <a:endParaRPr lang="en-GB" sz="2400" dirty="0" smtClean="0">
              <a:latin typeface="Futura LT Pro Light" pitchFamily="34" charset="0"/>
              <a:cs typeface="Futura Medium" panose="020B0602020204020303" pitchFamily="34" charset="-79"/>
            </a:endParaRPr>
          </a:p>
          <a:p>
            <a:pPr algn="ctr"/>
            <a:r>
              <a:rPr lang="en-GB" sz="3000" dirty="0" smtClean="0">
                <a:latin typeface="Futura LT Pro Light" pitchFamily="34" charset="0"/>
                <a:cs typeface="Futura Medium" panose="020B0602020204020303" pitchFamily="34" charset="-79"/>
              </a:rPr>
              <a:t>IN MY HEART</a:t>
            </a:r>
          </a:p>
        </p:txBody>
      </p:sp>
      <p:pic>
        <p:nvPicPr>
          <p:cNvPr id="5" name="Picture 4" descr="Left corner line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" y="-1"/>
            <a:ext cx="2694913" cy="2033081"/>
          </a:xfrm>
          <a:prstGeom prst="rect">
            <a:avLst/>
          </a:prstGeom>
        </p:spPr>
      </p:pic>
      <p:pic>
        <p:nvPicPr>
          <p:cNvPr id="6" name="Picture 5" descr="right corner lines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50747" y="4429848"/>
            <a:ext cx="5241253" cy="24281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4630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999C3399-D56D-4BE0-BA2F-83F975984E58}"/>
              </a:ext>
            </a:extLst>
          </p:cNvPr>
          <p:cNvSpPr txBox="1"/>
          <p:nvPr/>
        </p:nvSpPr>
        <p:spPr>
          <a:xfrm>
            <a:off x="833719" y="1720840"/>
            <a:ext cx="4303057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Some days my heart feels as heavy as an elephant.</a:t>
            </a:r>
            <a:endParaRPr lang="en-GB" sz="5400" dirty="0">
              <a:solidFill>
                <a:srgbClr val="C00000"/>
              </a:solidFill>
              <a:latin typeface="Futura-Medium" pitchFamily="34" charset="0"/>
              <a:cs typeface="Calibri"/>
            </a:endParaRPr>
          </a:p>
        </p:txBody>
      </p:sp>
      <p:pic>
        <p:nvPicPr>
          <p:cNvPr id="3" name="Graphic 3" descr="Elephant outline">
            <a:extLst>
              <a:ext uri="{FF2B5EF4-FFF2-40B4-BE49-F238E27FC236}">
                <a16:creationId xmlns="" xmlns:a16="http://schemas.microsoft.com/office/drawing/2014/main" id="{E2E1B83E-6ACD-4126-AC58-9A2C66029C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30371" y="614083"/>
            <a:ext cx="5468470" cy="54684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4021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2C610F1-57EF-403A-959C-18125F0F11F8}"/>
              </a:ext>
            </a:extLst>
          </p:cNvPr>
          <p:cNvSpPr txBox="1"/>
          <p:nvPr/>
        </p:nvSpPr>
        <p:spPr>
          <a:xfrm>
            <a:off x="1165412" y="313765"/>
            <a:ext cx="986117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There’s a dark cloud over my head and tears fall like rain</a:t>
            </a:r>
            <a:r>
              <a:rPr lang="en-GB" sz="5400" dirty="0" smtClean="0">
                <a:solidFill>
                  <a:srgbClr val="C00000"/>
                </a:solidFill>
                <a:latin typeface="Futura-Medium" pitchFamily="34" charset="0"/>
              </a:rPr>
              <a:t>.</a:t>
            </a:r>
            <a:endParaRPr lang="en-GB" sz="5400" dirty="0">
              <a:solidFill>
                <a:srgbClr val="C00000"/>
              </a:solidFill>
              <a:latin typeface="Futura-Medium" pitchFamily="34" charset="0"/>
              <a:cs typeface="Calibri"/>
            </a:endParaRPr>
          </a:p>
        </p:txBody>
      </p:sp>
      <p:pic>
        <p:nvPicPr>
          <p:cNvPr id="3" name="Graphic 3" descr="Rain outline">
            <a:extLst>
              <a:ext uri="{FF2B5EF4-FFF2-40B4-BE49-F238E27FC236}">
                <a16:creationId xmlns="" xmlns:a16="http://schemas.microsoft.com/office/drawing/2014/main" id="{98C9CECF-004E-470C-BEBB-2A6846DE0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91436" y="1474695"/>
            <a:ext cx="5809129" cy="58091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22228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72AE610-F95D-4B5E-B777-E3E891DD1BAE}"/>
              </a:ext>
            </a:extLst>
          </p:cNvPr>
          <p:cNvSpPr txBox="1"/>
          <p:nvPr/>
        </p:nvSpPr>
        <p:spPr>
          <a:xfrm>
            <a:off x="1138517" y="1720840"/>
            <a:ext cx="3532094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This is when my heart is sad. </a:t>
            </a:r>
            <a:r>
              <a:rPr lang="en-GB" sz="5400" dirty="0">
                <a:latin typeface="Futura-Medium" pitchFamily="34" charset="0"/>
              </a:rPr>
              <a:t> </a:t>
            </a:r>
            <a:endParaRPr lang="en-GB" dirty="0">
              <a:latin typeface="Futura-Medium" pitchFamily="34" charset="0"/>
            </a:endParaRPr>
          </a:p>
        </p:txBody>
      </p:sp>
      <p:pic>
        <p:nvPicPr>
          <p:cNvPr id="3" name="Graphic 3" descr="Loudly crying face outline outline">
            <a:extLst>
              <a:ext uri="{FF2B5EF4-FFF2-40B4-BE49-F238E27FC236}">
                <a16:creationId xmlns="" xmlns:a16="http://schemas.microsoft.com/office/drawing/2014/main" id="{C110DD05-42B5-4C39-B186-051C8BBC2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03695" y="246530"/>
            <a:ext cx="5988422" cy="59884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04651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EE4C31B-D777-43FC-B3F4-1AC82BDFBB84}"/>
              </a:ext>
            </a:extLst>
          </p:cNvPr>
          <p:cNvSpPr txBox="1"/>
          <p:nvPr/>
        </p:nvSpPr>
        <p:spPr>
          <a:xfrm>
            <a:off x="321984" y="466165"/>
            <a:ext cx="11548033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When I get really angry, my heart </a:t>
            </a:r>
            <a:r>
              <a:rPr lang="en-GB" sz="5400" dirty="0" smtClean="0">
                <a:solidFill>
                  <a:srgbClr val="C00000"/>
                </a:solidFill>
                <a:latin typeface="Futura-Medium" pitchFamily="34" charset="0"/>
              </a:rPr>
              <a:t>feels </a:t>
            </a:r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as if it’s going to explode!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1445537-89AB-429F-BB8D-B179F05A8BCC}"/>
              </a:ext>
            </a:extLst>
          </p:cNvPr>
          <p:cNvSpPr txBox="1"/>
          <p:nvPr/>
        </p:nvSpPr>
        <p:spPr>
          <a:xfrm>
            <a:off x="5139017" y="3574677"/>
            <a:ext cx="785308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Don’t come near me!  </a:t>
            </a:r>
          </a:p>
        </p:txBody>
      </p:sp>
      <p:pic>
        <p:nvPicPr>
          <p:cNvPr id="5" name="Graphic 5" descr="Volcano outline">
            <a:extLst>
              <a:ext uri="{FF2B5EF4-FFF2-40B4-BE49-F238E27FC236}">
                <a16:creationId xmlns="" xmlns:a16="http://schemas.microsoft.com/office/drawing/2014/main" id="{0B93C2BA-4C60-45C8-A497-C3E0B3A0D5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012" y="2168713"/>
            <a:ext cx="4482352" cy="45092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0598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374C566-7785-46C0-A3C2-2DA501C48A2A}"/>
              </a:ext>
            </a:extLst>
          </p:cNvPr>
          <p:cNvSpPr txBox="1"/>
          <p:nvPr/>
        </p:nvSpPr>
        <p:spPr>
          <a:xfrm>
            <a:off x="4724400" y="3200400"/>
            <a:ext cx="2743200" cy="1754326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5400">
              <a:solidFill>
                <a:srgbClr val="C00000"/>
              </a:solidFill>
              <a:latin typeface="Futura"/>
            </a:endParaRPr>
          </a:p>
          <a:p>
            <a:endParaRPr lang="en-GB" sz="5400">
              <a:solidFill>
                <a:srgbClr val="C00000"/>
              </a:solidFill>
              <a:latin typeface="Futura"/>
              <a:cs typeface="Segoe U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CA977BF-613E-4427-8CB5-763F9143E131}"/>
              </a:ext>
            </a:extLst>
          </p:cNvPr>
          <p:cNvSpPr txBox="1"/>
          <p:nvPr/>
        </p:nvSpPr>
        <p:spPr>
          <a:xfrm>
            <a:off x="986118" y="4957482"/>
            <a:ext cx="1021976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This is when my heart is mad.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64F0BA7-9B99-4A62-ACED-85D998EED6C0}"/>
              </a:ext>
            </a:extLst>
          </p:cNvPr>
          <p:cNvSpPr txBox="1"/>
          <p:nvPr/>
        </p:nvSpPr>
        <p:spPr>
          <a:xfrm>
            <a:off x="681318" y="708212"/>
            <a:ext cx="1082936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My heart is yelling, hot and loud.</a:t>
            </a:r>
          </a:p>
        </p:txBody>
      </p:sp>
      <p:pic>
        <p:nvPicPr>
          <p:cNvPr id="5" name="Graphic 5" descr="Comment Fire outline">
            <a:extLst>
              <a:ext uri="{FF2B5EF4-FFF2-40B4-BE49-F238E27FC236}">
                <a16:creationId xmlns="" xmlns:a16="http://schemas.microsoft.com/office/drawing/2014/main" id="{27C1CAB5-052E-4B58-AB70-3E2561004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4913" y="2156012"/>
            <a:ext cx="2545976" cy="2545976"/>
          </a:xfrm>
          <a:prstGeom prst="rect">
            <a:avLst/>
          </a:prstGeom>
        </p:spPr>
      </p:pic>
      <p:pic>
        <p:nvPicPr>
          <p:cNvPr id="6" name="Graphic 6" descr="Bonfire outline">
            <a:extLst>
              <a:ext uri="{FF2B5EF4-FFF2-40B4-BE49-F238E27FC236}">
                <a16:creationId xmlns="" xmlns:a16="http://schemas.microsoft.com/office/drawing/2014/main" id="{CA2541E0-D028-474E-B323-5706B88722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67039" y="2308412"/>
            <a:ext cx="2241176" cy="2241176"/>
          </a:xfrm>
          <a:prstGeom prst="rect">
            <a:avLst/>
          </a:prstGeom>
        </p:spPr>
      </p:pic>
      <p:pic>
        <p:nvPicPr>
          <p:cNvPr id="7" name="Graphic 7" descr="Angry face outline outline">
            <a:extLst>
              <a:ext uri="{FF2B5EF4-FFF2-40B4-BE49-F238E27FC236}">
                <a16:creationId xmlns="" xmlns:a16="http://schemas.microsoft.com/office/drawing/2014/main" id="{6189572A-97DB-481D-BBF1-F6A285A2C7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89930" y="1922930"/>
            <a:ext cx="3012141" cy="301214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791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5DE82F1-D401-403C-93A8-92CFFC3E773A}"/>
              </a:ext>
            </a:extLst>
          </p:cNvPr>
          <p:cNvSpPr txBox="1"/>
          <p:nvPr/>
        </p:nvSpPr>
        <p:spPr>
          <a:xfrm>
            <a:off x="779931" y="1720840"/>
            <a:ext cx="482077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  <a:cs typeface="Segoe UI"/>
              </a:rPr>
              <a:t>But other times my heart is cool.  </a:t>
            </a:r>
            <a:r>
              <a:rPr lang="en-US" sz="5400" dirty="0">
                <a:solidFill>
                  <a:srgbClr val="C00000"/>
                </a:solidFill>
                <a:latin typeface="Futura-Medium" pitchFamily="34" charset="0"/>
                <a:cs typeface="Segoe UI"/>
              </a:rPr>
              <a:t>​</a:t>
            </a:r>
          </a:p>
          <a:p>
            <a:endParaRPr lang="en-US" sz="5400" dirty="0">
              <a:solidFill>
                <a:srgbClr val="C00000"/>
              </a:solidFill>
              <a:latin typeface="Futura-Medium" pitchFamily="34" charset="0"/>
              <a:cs typeface="Segoe UI"/>
            </a:endParaRPr>
          </a:p>
        </p:txBody>
      </p:sp>
      <p:pic>
        <p:nvPicPr>
          <p:cNvPr id="5" name="Graphic 5" descr="Windy outline">
            <a:extLst>
              <a:ext uri="{FF2B5EF4-FFF2-40B4-BE49-F238E27FC236}">
                <a16:creationId xmlns="" xmlns:a16="http://schemas.microsoft.com/office/drawing/2014/main" id="{841B5638-EA11-4FB1-B9B3-149E0C816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0432" y="373157"/>
            <a:ext cx="6239435" cy="6194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692255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3" descr="Little Girl With Balloon outline">
            <a:extLst>
              <a:ext uri="{FF2B5EF4-FFF2-40B4-BE49-F238E27FC236}">
                <a16:creationId xmlns="" xmlns:a16="http://schemas.microsoft.com/office/drawing/2014/main" id="{5EB89B74-774F-4FCA-84C7-1CB15A1E3F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88259" y="470648"/>
            <a:ext cx="6382869" cy="58180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09BD961-750D-4FB0-B149-322B90955295}"/>
              </a:ext>
            </a:extLst>
          </p:cNvPr>
          <p:cNvSpPr txBox="1"/>
          <p:nvPr/>
        </p:nvSpPr>
        <p:spPr>
          <a:xfrm>
            <a:off x="5701554" y="2136339"/>
            <a:ext cx="6257363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  <a:cs typeface="Segoe UI"/>
              </a:rPr>
              <a:t>I bob along gently like a balloon </a:t>
            </a:r>
            <a:endParaRPr lang="en-US" sz="5400" dirty="0">
              <a:solidFill>
                <a:srgbClr val="000000"/>
              </a:solidFill>
              <a:latin typeface="Futura-Medium" pitchFamily="34" charset="0"/>
              <a:cs typeface="Calibri" panose="020F0502020204030204"/>
            </a:endParaRPr>
          </a:p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  <a:cs typeface="Segoe UI"/>
              </a:rPr>
              <a:t>on a string.  </a:t>
            </a:r>
            <a:r>
              <a:rPr lang="en-US" sz="5400" dirty="0">
                <a:solidFill>
                  <a:srgbClr val="C00000"/>
                </a:solidFill>
                <a:latin typeface="Futura-Medium" pitchFamily="34" charset="0"/>
                <a:cs typeface="Segoe UI"/>
              </a:rPr>
              <a:t>​​</a:t>
            </a:r>
            <a:endParaRPr lang="en-US" sz="5400" dirty="0">
              <a:latin typeface="Futura-Medium" pitchFamily="34" charset="0"/>
              <a:cs typeface="Calibri" panose="020F050202020403020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7298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9" descr="Snowflake with solid fill">
            <a:extLst>
              <a:ext uri="{FF2B5EF4-FFF2-40B4-BE49-F238E27FC236}">
                <a16:creationId xmlns="" xmlns:a16="http://schemas.microsoft.com/office/drawing/2014/main" id="{412563E4-68A4-41E6-AD03-B4A081643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3905" y="3697940"/>
            <a:ext cx="1290917" cy="914400"/>
          </a:xfrm>
          <a:prstGeom prst="rect">
            <a:avLst/>
          </a:prstGeom>
        </p:spPr>
      </p:pic>
      <p:pic>
        <p:nvPicPr>
          <p:cNvPr id="9" name="Graphic 11" descr="Snowflake outline">
            <a:extLst>
              <a:ext uri="{FF2B5EF4-FFF2-40B4-BE49-F238E27FC236}">
                <a16:creationId xmlns="" xmlns:a16="http://schemas.microsoft.com/office/drawing/2014/main" id="{5E61DD2B-CC64-482D-9146-7BE2DBA6C7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25421" y="4422960"/>
            <a:ext cx="1255059" cy="8964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44F1C54-5BA4-4170-8005-2143C0C7C6B1}"/>
              </a:ext>
            </a:extLst>
          </p:cNvPr>
          <p:cNvSpPr txBox="1"/>
          <p:nvPr/>
        </p:nvSpPr>
        <p:spPr>
          <a:xfrm>
            <a:off x="1111624" y="672353"/>
            <a:ext cx="9968752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>
                <a:solidFill>
                  <a:srgbClr val="C00000"/>
                </a:solidFill>
                <a:latin typeface="Futura-Medium" pitchFamily="34" charset="0"/>
                <a:cs typeface="Segoe UI"/>
              </a:rPr>
              <a:t>My heart feels lazy and slow, as quiet as snowfall.  </a:t>
            </a:r>
            <a:r>
              <a:rPr lang="en-US" sz="5400">
                <a:solidFill>
                  <a:srgbClr val="C00000"/>
                </a:solidFill>
                <a:latin typeface="Futura-Medium" pitchFamily="34" charset="0"/>
                <a:cs typeface="Segoe UI"/>
              </a:rPr>
              <a:t>​​​</a:t>
            </a:r>
          </a:p>
          <a:p>
            <a:pPr algn="ctr"/>
            <a:endParaRPr lang="en-GB" sz="5400">
              <a:solidFill>
                <a:srgbClr val="C00000"/>
              </a:solidFill>
              <a:latin typeface="Futura-Medium" pitchFamily="34" charset="0"/>
              <a:cs typeface="Segoe UI"/>
            </a:endParaRPr>
          </a:p>
        </p:txBody>
      </p:sp>
      <p:pic>
        <p:nvPicPr>
          <p:cNvPr id="11" name="Graphic 11" descr="Snowflake outline">
            <a:extLst>
              <a:ext uri="{FF2B5EF4-FFF2-40B4-BE49-F238E27FC236}">
                <a16:creationId xmlns="" xmlns:a16="http://schemas.microsoft.com/office/drawing/2014/main" id="{E268BCBA-923E-4B27-911A-F0083EA96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6291" y="3158936"/>
            <a:ext cx="1290918" cy="914400"/>
          </a:xfrm>
          <a:prstGeom prst="rect">
            <a:avLst/>
          </a:prstGeom>
        </p:spPr>
      </p:pic>
      <p:pic>
        <p:nvPicPr>
          <p:cNvPr id="12" name="Graphic 11" descr="Snowflake outline">
            <a:extLst>
              <a:ext uri="{FF2B5EF4-FFF2-40B4-BE49-F238E27FC236}">
                <a16:creationId xmlns="" xmlns:a16="http://schemas.microsoft.com/office/drawing/2014/main" id="{06AF947B-7AEA-42CB-A92D-41EE802CD8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69491" y="2970678"/>
            <a:ext cx="1425388" cy="914400"/>
          </a:xfrm>
          <a:prstGeom prst="rect">
            <a:avLst/>
          </a:prstGeom>
        </p:spPr>
      </p:pic>
      <p:pic>
        <p:nvPicPr>
          <p:cNvPr id="13" name="Graphic 11" descr="Snowflake outline">
            <a:extLst>
              <a:ext uri="{FF2B5EF4-FFF2-40B4-BE49-F238E27FC236}">
                <a16:creationId xmlns="" xmlns:a16="http://schemas.microsoft.com/office/drawing/2014/main" id="{B6E33A60-9658-4D47-BAA4-E943CD77F4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98290" y="5211856"/>
            <a:ext cx="1281954" cy="914400"/>
          </a:xfrm>
          <a:prstGeom prst="rect">
            <a:avLst/>
          </a:prstGeom>
        </p:spPr>
      </p:pic>
      <p:pic>
        <p:nvPicPr>
          <p:cNvPr id="14" name="Graphic 11" descr="Snowflake outline">
            <a:extLst>
              <a:ext uri="{FF2B5EF4-FFF2-40B4-BE49-F238E27FC236}">
                <a16:creationId xmlns="" xmlns:a16="http://schemas.microsoft.com/office/drawing/2014/main" id="{76A05D06-3BB0-42C3-B937-F6C41E07EF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8551" y="2621055"/>
            <a:ext cx="1228165" cy="914400"/>
          </a:xfrm>
          <a:prstGeom prst="rect">
            <a:avLst/>
          </a:prstGeom>
        </p:spPr>
      </p:pic>
      <p:pic>
        <p:nvPicPr>
          <p:cNvPr id="17" name="Graphic 11" descr="Snowflake outline">
            <a:extLst>
              <a:ext uri="{FF2B5EF4-FFF2-40B4-BE49-F238E27FC236}">
                <a16:creationId xmlns="" xmlns:a16="http://schemas.microsoft.com/office/drawing/2014/main" id="{6F72324F-F929-4E91-967C-BFA6ABA49C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7727" y="4808443"/>
            <a:ext cx="1264024" cy="914400"/>
          </a:xfrm>
          <a:prstGeom prst="rect">
            <a:avLst/>
          </a:prstGeom>
        </p:spPr>
      </p:pic>
      <p:pic>
        <p:nvPicPr>
          <p:cNvPr id="18" name="Graphic 11" descr="Snowflake outline">
            <a:extLst>
              <a:ext uri="{FF2B5EF4-FFF2-40B4-BE49-F238E27FC236}">
                <a16:creationId xmlns="" xmlns:a16="http://schemas.microsoft.com/office/drawing/2014/main" id="{A9063DBD-08B0-4EF9-A5AD-6E4E8487D2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10551" y="4485715"/>
            <a:ext cx="1264024" cy="914400"/>
          </a:xfrm>
          <a:prstGeom prst="rect">
            <a:avLst/>
          </a:prstGeom>
        </p:spPr>
      </p:pic>
      <p:pic>
        <p:nvPicPr>
          <p:cNvPr id="19" name="Graphic 9" descr="Snowflake with solid fill">
            <a:extLst>
              <a:ext uri="{FF2B5EF4-FFF2-40B4-BE49-F238E27FC236}">
                <a16:creationId xmlns="" xmlns:a16="http://schemas.microsoft.com/office/drawing/2014/main" id="{96CC0F52-7217-434C-A07B-1823F003C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68870" y="1860175"/>
            <a:ext cx="1219200" cy="914400"/>
          </a:xfrm>
          <a:prstGeom prst="rect">
            <a:avLst/>
          </a:prstGeom>
        </p:spPr>
      </p:pic>
      <p:pic>
        <p:nvPicPr>
          <p:cNvPr id="21" name="Graphic 9" descr="Snowflake with solid fill">
            <a:extLst>
              <a:ext uri="{FF2B5EF4-FFF2-40B4-BE49-F238E27FC236}">
                <a16:creationId xmlns="" xmlns:a16="http://schemas.microsoft.com/office/drawing/2014/main" id="{294EEF77-3B9B-40CD-9DBE-71356412B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72869" y="3428998"/>
            <a:ext cx="1165412" cy="914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2522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8" descr="Sunglasses face outline with solid fill">
            <a:extLst>
              <a:ext uri="{FF2B5EF4-FFF2-40B4-BE49-F238E27FC236}">
                <a16:creationId xmlns="" xmlns:a16="http://schemas.microsoft.com/office/drawing/2014/main" id="{1ABAC5C1-B6F9-4906-A6D9-38D947FA1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54564" y="754717"/>
            <a:ext cx="5585011" cy="53967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0C4AE4A-E6D3-4101-BDE4-45A2D3F8B094}"/>
              </a:ext>
            </a:extLst>
          </p:cNvPr>
          <p:cNvSpPr txBox="1"/>
          <p:nvPr/>
        </p:nvSpPr>
        <p:spPr>
          <a:xfrm>
            <a:off x="1264025" y="2551837"/>
            <a:ext cx="521297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This is when my heart is calm.</a:t>
            </a:r>
          </a:p>
        </p:txBody>
      </p:sp>
    </p:spTree>
    <p:extLst>
      <p:ext uri="{BB962C8B-B14F-4D97-AF65-F5344CB8AC3E}">
        <p14:creationId xmlns="" xmlns:p14="http://schemas.microsoft.com/office/powerpoint/2010/main" val="193110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2" descr="Heart outline">
            <a:extLst>
              <a:ext uri="{FF2B5EF4-FFF2-40B4-BE49-F238E27FC236}">
                <a16:creationId xmlns="" xmlns:a16="http://schemas.microsoft.com/office/drawing/2014/main" id="{DC6C342D-3A7A-4154-A780-136BC25B5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4030" y="-1201722"/>
            <a:ext cx="8883940" cy="895384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72C9961-61BE-48D1-8339-B67F6459DB87}"/>
              </a:ext>
            </a:extLst>
          </p:cNvPr>
          <p:cNvSpPr txBox="1"/>
          <p:nvPr/>
        </p:nvSpPr>
        <p:spPr>
          <a:xfrm>
            <a:off x="4500694" y="2136339"/>
            <a:ext cx="3190612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 dirty="0">
                <a:solidFill>
                  <a:srgbClr val="C00000"/>
                </a:solidFill>
                <a:latin typeface="Futura-Medium" pitchFamily="34" charset="0"/>
                <a:cs typeface="Futura Medium"/>
              </a:rPr>
              <a:t>My heart is full of feelings</a:t>
            </a:r>
            <a:endParaRPr lang="en-US" sz="5400" dirty="0">
              <a:solidFill>
                <a:srgbClr val="C00000"/>
              </a:solidFill>
              <a:latin typeface="Futura-Medium" pitchFamily="34" charset="0"/>
              <a:cs typeface="Futura Medium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305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="" xmlns:a16="http://schemas.microsoft.com/office/drawing/2014/main" id="{19037F6F-3224-4D4D-8530-0DE9E92576EF}"/>
              </a:ext>
            </a:extLst>
          </p:cNvPr>
          <p:cNvSpPr/>
          <p:nvPr/>
        </p:nvSpPr>
        <p:spPr>
          <a:xfrm>
            <a:off x="776245" y="395245"/>
            <a:ext cx="5949192" cy="5907246"/>
          </a:xfrm>
          <a:prstGeom prst="ellipse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D4124C83-A1BD-4539-B348-21859D76EAA8}"/>
              </a:ext>
            </a:extLst>
          </p:cNvPr>
          <p:cNvSpPr/>
          <p:nvPr/>
        </p:nvSpPr>
        <p:spPr>
          <a:xfrm>
            <a:off x="7462532" y="2908008"/>
            <a:ext cx="3460458" cy="3222770"/>
          </a:xfrm>
          <a:prstGeom prst="ellipse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AC03B06-D086-4098-AE85-2FD358C20297}"/>
              </a:ext>
            </a:extLst>
          </p:cNvPr>
          <p:cNvSpPr txBox="1"/>
          <p:nvPr/>
        </p:nvSpPr>
        <p:spPr>
          <a:xfrm>
            <a:off x="2010614" y="2551837"/>
            <a:ext cx="432427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latin typeface="Futura-Medium" pitchFamily="34" charset="0"/>
                <a:cs typeface="Arial"/>
              </a:rPr>
              <a:t>Big feelings and...</a:t>
            </a:r>
            <a:endParaRPr lang="en-US" sz="5400" dirty="0">
              <a:latin typeface="Futura-Medium" pitchFamily="34" charset="0"/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A989C49-52EA-48F7-ACC7-22DFEAA05257}"/>
              </a:ext>
            </a:extLst>
          </p:cNvPr>
          <p:cNvSpPr txBox="1"/>
          <p:nvPr/>
        </p:nvSpPr>
        <p:spPr>
          <a:xfrm>
            <a:off x="8315936" y="3918706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dirty="0">
                <a:latin typeface="Futura-Medium" pitchFamily="34" charset="0"/>
                <a:cs typeface="Calibri"/>
              </a:rPr>
              <a:t>...small feelings</a:t>
            </a:r>
          </a:p>
        </p:txBody>
      </p:sp>
    </p:spTree>
    <p:extLst>
      <p:ext uri="{BB962C8B-B14F-4D97-AF65-F5344CB8AC3E}">
        <p14:creationId xmlns="" xmlns:p14="http://schemas.microsoft.com/office/powerpoint/2010/main" val="121000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89AC023-00CC-4DAF-A7C5-B95612F5D12D}"/>
              </a:ext>
            </a:extLst>
          </p:cNvPr>
          <p:cNvSpPr txBox="1"/>
          <p:nvPr/>
        </p:nvSpPr>
        <p:spPr>
          <a:xfrm>
            <a:off x="1335907" y="4815282"/>
            <a:ext cx="1003685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5400" dirty="0">
                <a:solidFill>
                  <a:srgbClr val="C00000"/>
                </a:solidFill>
                <a:latin typeface="Futura-Medium" pitchFamily="34" charset="0"/>
                <a:cs typeface="Calibri"/>
              </a:rPr>
              <a:t>Loud feelings and quiet feelings</a:t>
            </a:r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="" xmlns:a16="http://schemas.microsoft.com/office/drawing/2014/main" id="{9C656A7A-0AF3-4A52-BE87-9E8D1673F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741829"/>
            <a:ext cx="3926541" cy="3599329"/>
          </a:xfrm>
          <a:prstGeom prst="rect">
            <a:avLst/>
          </a:prstGeom>
        </p:spPr>
      </p:pic>
      <p:pic>
        <p:nvPicPr>
          <p:cNvPr id="5" name="Picture 6" descr="A picture containing shape&#10;&#10;Description automatically generated">
            <a:extLst>
              <a:ext uri="{FF2B5EF4-FFF2-40B4-BE49-F238E27FC236}">
                <a16:creationId xmlns="" xmlns:a16="http://schemas.microsoft.com/office/drawing/2014/main" id="{7FF2288C-8EC4-4A78-960E-566B43C7FD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447" y="953934"/>
            <a:ext cx="3899647" cy="33723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23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4572BE5-4536-46D0-AA17-4EB686BCFF91}"/>
              </a:ext>
            </a:extLst>
          </p:cNvPr>
          <p:cNvSpPr txBox="1"/>
          <p:nvPr/>
        </p:nvSpPr>
        <p:spPr>
          <a:xfrm>
            <a:off x="1586918" y="691517"/>
            <a:ext cx="401256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dirty="0">
                <a:solidFill>
                  <a:srgbClr val="C00000"/>
                </a:solidFill>
                <a:latin typeface="Futura-Medium" pitchFamily="34" charset="0"/>
                <a:cs typeface="Calibri"/>
              </a:rPr>
              <a:t>Quick feelings...</a:t>
            </a:r>
          </a:p>
        </p:txBody>
      </p:sp>
      <p:pic>
        <p:nvPicPr>
          <p:cNvPr id="4" name="Graphic 5" descr="Run outline">
            <a:extLst>
              <a:ext uri="{FF2B5EF4-FFF2-40B4-BE49-F238E27FC236}">
                <a16:creationId xmlns="" xmlns:a16="http://schemas.microsoft.com/office/drawing/2014/main" id="{77A5D4C7-2CD8-4369-9DEF-6A781165B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7459" y="1716741"/>
            <a:ext cx="3854823" cy="3854823"/>
          </a:xfrm>
          <a:prstGeom prst="rect">
            <a:avLst/>
          </a:prstGeom>
        </p:spPr>
      </p:pic>
      <p:pic>
        <p:nvPicPr>
          <p:cNvPr id="6" name="Graphic 6" descr="Snail outline">
            <a:extLst>
              <a:ext uri="{FF2B5EF4-FFF2-40B4-BE49-F238E27FC236}">
                <a16:creationId xmlns="" xmlns:a16="http://schemas.microsoft.com/office/drawing/2014/main" id="{4C5519FD-339B-40B9-A0DC-EF175A43CD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8612" y="2147047"/>
            <a:ext cx="3065929" cy="38548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6BE8C3F-B38E-416F-BF32-4CC6F766E16C}"/>
              </a:ext>
            </a:extLst>
          </p:cNvPr>
          <p:cNvSpPr txBox="1"/>
          <p:nvPr/>
        </p:nvSpPr>
        <p:spPr>
          <a:xfrm>
            <a:off x="6840071" y="5298141"/>
            <a:ext cx="43747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dirty="0">
                <a:solidFill>
                  <a:srgbClr val="C00000"/>
                </a:solidFill>
                <a:latin typeface="Futura-Medium" pitchFamily="34" charset="0"/>
              </a:rPr>
              <a:t>...and slow feelings</a:t>
            </a:r>
            <a:r>
              <a:rPr lang="en-GB" sz="3600" dirty="0">
                <a:latin typeface="Futura-Medium" pitchFamily="34" charset="0"/>
              </a:rPr>
              <a:t>​</a:t>
            </a:r>
          </a:p>
        </p:txBody>
      </p:sp>
    </p:spTree>
    <p:extLst>
      <p:ext uri="{BB962C8B-B14F-4D97-AF65-F5344CB8AC3E}">
        <p14:creationId xmlns="" xmlns:p14="http://schemas.microsoft.com/office/powerpoint/2010/main" val="3040314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2" descr="Home1 outline">
            <a:extLst>
              <a:ext uri="{FF2B5EF4-FFF2-40B4-BE49-F238E27FC236}">
                <a16:creationId xmlns="" xmlns:a16="http://schemas.microsoft.com/office/drawing/2014/main" id="{1724A34E-5793-443F-A2F9-A6CD24FA2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" y="-336175"/>
            <a:ext cx="7288304" cy="7270375"/>
          </a:xfrm>
          <a:prstGeom prst="rect">
            <a:avLst/>
          </a:prstGeom>
        </p:spPr>
      </p:pic>
      <p:pic>
        <p:nvPicPr>
          <p:cNvPr id="3" name="Graphic 3" descr="Worried face outline outline">
            <a:extLst>
              <a:ext uri="{FF2B5EF4-FFF2-40B4-BE49-F238E27FC236}">
                <a16:creationId xmlns="" xmlns:a16="http://schemas.microsoft.com/office/drawing/2014/main" id="{F2208836-CFAF-4A42-89C9-17127647AC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32404" y="3302934"/>
            <a:ext cx="914400" cy="914400"/>
          </a:xfrm>
          <a:prstGeom prst="rect">
            <a:avLst/>
          </a:prstGeom>
        </p:spPr>
      </p:pic>
      <p:pic>
        <p:nvPicPr>
          <p:cNvPr id="5" name="Graphic 5" descr="In love face outline outline">
            <a:extLst>
              <a:ext uri="{FF2B5EF4-FFF2-40B4-BE49-F238E27FC236}">
                <a16:creationId xmlns="" xmlns:a16="http://schemas.microsoft.com/office/drawing/2014/main" id="{C06A00AD-29C2-4094-90C2-343AF705A7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16766" y="4772025"/>
            <a:ext cx="914400" cy="914400"/>
          </a:xfrm>
          <a:prstGeom prst="rect">
            <a:avLst/>
          </a:prstGeom>
        </p:spPr>
      </p:pic>
      <p:pic>
        <p:nvPicPr>
          <p:cNvPr id="6" name="Graphic 6" descr="Surprised face outline outline">
            <a:extLst>
              <a:ext uri="{FF2B5EF4-FFF2-40B4-BE49-F238E27FC236}">
                <a16:creationId xmlns="" xmlns:a16="http://schemas.microsoft.com/office/drawing/2014/main" id="{ACA86F5B-21C8-4EA2-819B-4D17C17820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83524" y="3399864"/>
            <a:ext cx="914400" cy="914400"/>
          </a:xfrm>
          <a:prstGeom prst="rect">
            <a:avLst/>
          </a:prstGeom>
        </p:spPr>
      </p:pic>
      <p:pic>
        <p:nvPicPr>
          <p:cNvPr id="7" name="Graphic 7" descr="Funny face outline outline">
            <a:extLst>
              <a:ext uri="{FF2B5EF4-FFF2-40B4-BE49-F238E27FC236}">
                <a16:creationId xmlns="" xmlns:a16="http://schemas.microsoft.com/office/drawing/2014/main" id="{2E30CD86-0827-4AB0-8393-C9B8F50B71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63010" y="4770905"/>
            <a:ext cx="914400" cy="914400"/>
          </a:xfrm>
          <a:prstGeom prst="rect">
            <a:avLst/>
          </a:prstGeom>
        </p:spPr>
      </p:pic>
      <p:pic>
        <p:nvPicPr>
          <p:cNvPr id="8" name="Graphic 8" descr="Smiling face outline outline">
            <a:extLst>
              <a:ext uri="{FF2B5EF4-FFF2-40B4-BE49-F238E27FC236}">
                <a16:creationId xmlns="" xmlns:a16="http://schemas.microsoft.com/office/drawing/2014/main" id="{9621EB96-A630-49EA-96F5-DC6BC526D67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188074" y="2063003"/>
            <a:ext cx="914400" cy="914400"/>
          </a:xfrm>
          <a:prstGeom prst="rect">
            <a:avLst/>
          </a:prstGeom>
        </p:spPr>
      </p:pic>
      <p:pic>
        <p:nvPicPr>
          <p:cNvPr id="9" name="Graphic 9" descr="Grinning face outline outline">
            <a:extLst>
              <a:ext uri="{FF2B5EF4-FFF2-40B4-BE49-F238E27FC236}">
                <a16:creationId xmlns="" xmlns:a16="http://schemas.microsoft.com/office/drawing/2014/main" id="{FA6359C8-CF4A-445D-AE95-C483B4BDEF1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187513" y="3855384"/>
            <a:ext cx="914400" cy="9144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CD6F564-ADC3-4F8E-8B7D-82B66B1D1AF1}"/>
              </a:ext>
            </a:extLst>
          </p:cNvPr>
          <p:cNvSpPr txBox="1"/>
          <p:nvPr/>
        </p:nvSpPr>
        <p:spPr>
          <a:xfrm>
            <a:off x="7189694" y="1305342"/>
            <a:ext cx="4285129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My heart is like a house with all these feelings living inside. </a:t>
            </a:r>
            <a:endParaRPr lang="en-US" sz="5400" dirty="0">
              <a:latin typeface="Futura-Medium" pitchFamily="34" charset="0"/>
              <a:cs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83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67C047F-9452-441A-853F-72CC40D16EBA}"/>
              </a:ext>
            </a:extLst>
          </p:cNvPr>
          <p:cNvSpPr txBox="1"/>
          <p:nvPr/>
        </p:nvSpPr>
        <p:spPr>
          <a:xfrm>
            <a:off x="878540" y="1305342"/>
            <a:ext cx="4715435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latin typeface="Futura-Medium" pitchFamily="34" charset="0"/>
              </a:rPr>
              <a:t>Sometimes my heart feels like a big yellow star, shiny and bright.  </a:t>
            </a:r>
            <a:endParaRPr lang="en-GB" sz="5400" dirty="0">
              <a:latin typeface="Futura-Medium" pitchFamily="34" charset="0"/>
              <a:cs typeface="Calibri"/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="" xmlns:a16="http://schemas.microsoft.com/office/drawing/2014/main" id="{BFA0AFE5-6BE6-42D4-B7BA-8706A9585895}"/>
              </a:ext>
            </a:extLst>
          </p:cNvPr>
          <p:cNvSpPr/>
          <p:nvPr/>
        </p:nvSpPr>
        <p:spPr>
          <a:xfrm>
            <a:off x="5240618" y="528171"/>
            <a:ext cx="6526305" cy="545054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8196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AA7835C-68E4-4FDE-AACC-C15BBE889D31}"/>
              </a:ext>
            </a:extLst>
          </p:cNvPr>
          <p:cNvSpPr txBox="1"/>
          <p:nvPr/>
        </p:nvSpPr>
        <p:spPr>
          <a:xfrm>
            <a:off x="600635" y="889844"/>
            <a:ext cx="4894729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I smile from ear to ear and twirl around so fast. </a:t>
            </a:r>
            <a:endParaRPr lang="en-US" sz="5400" dirty="0">
              <a:latin typeface="Futura-Medium" pitchFamily="34" charset="0"/>
              <a:cs typeface="Calibri"/>
            </a:endParaRPr>
          </a:p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I feel as if I could take off into the sky! </a:t>
            </a:r>
            <a:endParaRPr lang="en-GB" sz="5400" dirty="0">
              <a:latin typeface="Futura-Medium" pitchFamily="34" charset="0"/>
              <a:cs typeface="Calibri"/>
            </a:endParaRPr>
          </a:p>
        </p:txBody>
      </p:sp>
      <p:pic>
        <p:nvPicPr>
          <p:cNvPr id="5" name="Graphic 5" descr="Mountain scene outline">
            <a:extLst>
              <a:ext uri="{FF2B5EF4-FFF2-40B4-BE49-F238E27FC236}">
                <a16:creationId xmlns="" xmlns:a16="http://schemas.microsoft.com/office/drawing/2014/main" id="{70F1EE1D-7161-4E08-97EA-7C802B5F5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89446" y="460562"/>
            <a:ext cx="6149786" cy="61497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5438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FF4AC88-F2D0-4909-B9A7-8E47199C3C22}"/>
              </a:ext>
            </a:extLst>
          </p:cNvPr>
          <p:cNvSpPr txBox="1"/>
          <p:nvPr/>
        </p:nvSpPr>
        <p:spPr>
          <a:xfrm>
            <a:off x="5988425" y="2551837"/>
            <a:ext cx="620357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5400" dirty="0">
                <a:solidFill>
                  <a:srgbClr val="C00000"/>
                </a:solidFill>
                <a:latin typeface="Futura-Medium" pitchFamily="34" charset="0"/>
              </a:rPr>
              <a:t>This is when my heart is happy.</a:t>
            </a:r>
            <a:r>
              <a:rPr lang="en-GB" sz="5400" dirty="0">
                <a:latin typeface="Futura-Medium" pitchFamily="34" charset="0"/>
              </a:rPr>
              <a:t>  </a:t>
            </a:r>
            <a:endParaRPr lang="en-GB" dirty="0">
              <a:latin typeface="Futura-Medium" pitchFamily="34" charset="0"/>
            </a:endParaRPr>
          </a:p>
        </p:txBody>
      </p:sp>
      <p:pic>
        <p:nvPicPr>
          <p:cNvPr id="3" name="Graphic 3" descr="Smiling with hearts face outline outline">
            <a:extLst>
              <a:ext uri="{FF2B5EF4-FFF2-40B4-BE49-F238E27FC236}">
                <a16:creationId xmlns="" xmlns:a16="http://schemas.microsoft.com/office/drawing/2014/main" id="{8473B6A0-37B7-43A8-A328-FC929853F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682" y="775447"/>
            <a:ext cx="4921623" cy="49305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2153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109</Words>
  <Application>Microsoft Office PowerPoint</Application>
  <PresentationFormat>Custom</PresentationFormat>
  <Paragraphs>27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Lydia Baldwin</dc:creator>
  <cp:lastModifiedBy>Maura Kalthoff</cp:lastModifiedBy>
  <cp:revision>5</cp:revision>
  <dcterms:created xsi:type="dcterms:W3CDTF">2020-11-20T15:46:46Z</dcterms:created>
  <dcterms:modified xsi:type="dcterms:W3CDTF">2021-02-23T13:12:11Z</dcterms:modified>
</cp:coreProperties>
</file>