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15"/>
  </p:notesMasterIdLst>
  <p:sldIdLst>
    <p:sldId id="256" r:id="rId6"/>
    <p:sldId id="257" r:id="rId7"/>
    <p:sldId id="262" r:id="rId8"/>
    <p:sldId id="267" r:id="rId9"/>
    <p:sldId id="268" r:id="rId10"/>
    <p:sldId id="258" r:id="rId11"/>
    <p:sldId id="259" r:id="rId12"/>
    <p:sldId id="260" r:id="rId13"/>
    <p:sldId id="261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35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003E"/>
    <a:srgbClr val="FFFFFF"/>
    <a:srgbClr val="706F6F"/>
    <a:srgbClr val="C6C6C6"/>
    <a:srgbClr val="AB052B"/>
    <a:srgbClr val="9058BE"/>
    <a:srgbClr val="E36400"/>
    <a:srgbClr val="0287CB"/>
    <a:srgbClr val="38A8AA"/>
    <a:srgbClr val="002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B2C447-DF07-8849-A9D8-26FED02A21A8}" v="1377" dt="2020-12-15T13:08:00.5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Objects="1">
      <p:cViewPr varScale="1">
        <p:scale>
          <a:sx n="142" d="100"/>
          <a:sy n="142" d="100"/>
        </p:scale>
        <p:origin x="760" y="176"/>
      </p:cViewPr>
      <p:guideLst>
        <p:guide orient="horz" pos="1620"/>
        <p:guide orient="horz" pos="35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dia Baldwin" userId="2c7188a8-56b0-4a8f-9e86-c8e7947e05c9" providerId="ADAL" clId="{1AB2C447-DF07-8849-A9D8-26FED02A21A8}"/>
    <pc:docChg chg="undo custSel addSld delSld modSld">
      <pc:chgData name="Lydia Baldwin" userId="2c7188a8-56b0-4a8f-9e86-c8e7947e05c9" providerId="ADAL" clId="{1AB2C447-DF07-8849-A9D8-26FED02A21A8}" dt="2020-12-15T13:08:33.238" v="1536" actId="207"/>
      <pc:docMkLst>
        <pc:docMk/>
      </pc:docMkLst>
      <pc:sldChg chg="addSp delSp modSp mod">
        <pc:chgData name="Lydia Baldwin" userId="2c7188a8-56b0-4a8f-9e86-c8e7947e05c9" providerId="ADAL" clId="{1AB2C447-DF07-8849-A9D8-26FED02A21A8}" dt="2020-12-15T12:49:52.251" v="23" actId="255"/>
        <pc:sldMkLst>
          <pc:docMk/>
          <pc:sldMk cId="0" sldId="256"/>
        </pc:sldMkLst>
        <pc:spChg chg="add del mod">
          <ac:chgData name="Lydia Baldwin" userId="2c7188a8-56b0-4a8f-9e86-c8e7947e05c9" providerId="ADAL" clId="{1AB2C447-DF07-8849-A9D8-26FED02A21A8}" dt="2020-12-15T12:49:05.736" v="15"/>
          <ac:spMkLst>
            <pc:docMk/>
            <pc:sldMk cId="0" sldId="256"/>
            <ac:spMk id="2" creationId="{8542729C-9666-1149-864C-5EE357A4F5F4}"/>
          </ac:spMkLst>
        </pc:spChg>
        <pc:spChg chg="mod">
          <ac:chgData name="Lydia Baldwin" userId="2c7188a8-56b0-4a8f-9e86-c8e7947e05c9" providerId="ADAL" clId="{1AB2C447-DF07-8849-A9D8-26FED02A21A8}" dt="2020-12-15T12:49:52.251" v="23" actId="255"/>
          <ac:spMkLst>
            <pc:docMk/>
            <pc:sldMk cId="0" sldId="256"/>
            <ac:spMk id="3" creationId="{00000000-0000-0000-0000-000000000000}"/>
          </ac:spMkLst>
        </pc:spChg>
        <pc:spChg chg="add del mod">
          <ac:chgData name="Lydia Baldwin" userId="2c7188a8-56b0-4a8f-9e86-c8e7947e05c9" providerId="ADAL" clId="{1AB2C447-DF07-8849-A9D8-26FED02A21A8}" dt="2020-12-15T12:49:19.655" v="19"/>
          <ac:spMkLst>
            <pc:docMk/>
            <pc:sldMk cId="0" sldId="256"/>
            <ac:spMk id="4" creationId="{1A0B8C1B-B683-3F4D-9DFA-101E19E4556D}"/>
          </ac:spMkLst>
        </pc:spChg>
      </pc:sldChg>
      <pc:sldChg chg="addSp delSp modSp mod delAnim modAnim">
        <pc:chgData name="Lydia Baldwin" userId="2c7188a8-56b0-4a8f-9e86-c8e7947e05c9" providerId="ADAL" clId="{1AB2C447-DF07-8849-A9D8-26FED02A21A8}" dt="2020-12-15T12:52:42.392" v="222" actId="1076"/>
        <pc:sldMkLst>
          <pc:docMk/>
          <pc:sldMk cId="0" sldId="257"/>
        </pc:sldMkLst>
        <pc:spChg chg="mod">
          <ac:chgData name="Lydia Baldwin" userId="2c7188a8-56b0-4a8f-9e86-c8e7947e05c9" providerId="ADAL" clId="{1AB2C447-DF07-8849-A9D8-26FED02A21A8}" dt="2020-12-15T12:50:04.065" v="25" actId="14100"/>
          <ac:spMkLst>
            <pc:docMk/>
            <pc:sldMk cId="0" sldId="257"/>
            <ac:spMk id="2" creationId="{00000000-0000-0000-0000-000000000000}"/>
          </ac:spMkLst>
        </pc:spChg>
        <pc:spChg chg="mod">
          <ac:chgData name="Lydia Baldwin" userId="2c7188a8-56b0-4a8f-9e86-c8e7947e05c9" providerId="ADAL" clId="{1AB2C447-DF07-8849-A9D8-26FED02A21A8}" dt="2020-12-15T12:52:39.021" v="221" actId="1076"/>
          <ac:spMkLst>
            <pc:docMk/>
            <pc:sldMk cId="0" sldId="257"/>
            <ac:spMk id="3" creationId="{00000000-0000-0000-0000-000000000000}"/>
          </ac:spMkLst>
        </pc:spChg>
        <pc:spChg chg="mod">
          <ac:chgData name="Lydia Baldwin" userId="2c7188a8-56b0-4a8f-9e86-c8e7947e05c9" providerId="ADAL" clId="{1AB2C447-DF07-8849-A9D8-26FED02A21A8}" dt="2020-12-15T12:52:42.392" v="222" actId="1076"/>
          <ac:spMkLst>
            <pc:docMk/>
            <pc:sldMk cId="0" sldId="257"/>
            <ac:spMk id="5" creationId="{00000000-0000-0000-0000-000000000000}"/>
          </ac:spMkLst>
        </pc:spChg>
        <pc:picChg chg="mod">
          <ac:chgData name="Lydia Baldwin" userId="2c7188a8-56b0-4a8f-9e86-c8e7947e05c9" providerId="ADAL" clId="{1AB2C447-DF07-8849-A9D8-26FED02A21A8}" dt="2020-12-15T12:52:36.041" v="220" actId="1076"/>
          <ac:picMkLst>
            <pc:docMk/>
            <pc:sldMk cId="0" sldId="257"/>
            <ac:picMk id="6" creationId="{00000000-0000-0000-0000-000000000000}"/>
          </ac:picMkLst>
        </pc:picChg>
        <pc:picChg chg="del mod">
          <ac:chgData name="Lydia Baldwin" userId="2c7188a8-56b0-4a8f-9e86-c8e7947e05c9" providerId="ADAL" clId="{1AB2C447-DF07-8849-A9D8-26FED02A21A8}" dt="2020-12-15T12:51:03.714" v="58" actId="478"/>
          <ac:picMkLst>
            <pc:docMk/>
            <pc:sldMk cId="0" sldId="257"/>
            <ac:picMk id="7" creationId="{00000000-0000-0000-0000-000000000000}"/>
          </ac:picMkLst>
        </pc:picChg>
        <pc:picChg chg="add del mod">
          <ac:chgData name="Lydia Baldwin" userId="2c7188a8-56b0-4a8f-9e86-c8e7947e05c9" providerId="ADAL" clId="{1AB2C447-DF07-8849-A9D8-26FED02A21A8}" dt="2020-12-15T12:51:08.198" v="60" actId="478"/>
          <ac:picMkLst>
            <pc:docMk/>
            <pc:sldMk cId="0" sldId="257"/>
            <ac:picMk id="8" creationId="{D957E51B-B03F-9245-9D67-2460827ECEA1}"/>
          </ac:picMkLst>
        </pc:picChg>
      </pc:sldChg>
      <pc:sldChg chg="modSp mod">
        <pc:chgData name="Lydia Baldwin" userId="2c7188a8-56b0-4a8f-9e86-c8e7947e05c9" providerId="ADAL" clId="{1AB2C447-DF07-8849-A9D8-26FED02A21A8}" dt="2020-12-15T12:57:46.842" v="623" actId="14100"/>
        <pc:sldMkLst>
          <pc:docMk/>
          <pc:sldMk cId="0" sldId="258"/>
        </pc:sldMkLst>
        <pc:spChg chg="mod">
          <ac:chgData name="Lydia Baldwin" userId="2c7188a8-56b0-4a8f-9e86-c8e7947e05c9" providerId="ADAL" clId="{1AB2C447-DF07-8849-A9D8-26FED02A21A8}" dt="2020-12-15T12:57:46.842" v="623" actId="14100"/>
          <ac:spMkLst>
            <pc:docMk/>
            <pc:sldMk cId="0" sldId="258"/>
            <ac:spMk id="2" creationId="{00000000-0000-0000-0000-000000000000}"/>
          </ac:spMkLst>
        </pc:spChg>
        <pc:spChg chg="mod">
          <ac:chgData name="Lydia Baldwin" userId="2c7188a8-56b0-4a8f-9e86-c8e7947e05c9" providerId="ADAL" clId="{1AB2C447-DF07-8849-A9D8-26FED02A21A8}" dt="2020-12-15T12:57:29.182" v="603" actId="1076"/>
          <ac:spMkLst>
            <pc:docMk/>
            <pc:sldMk cId="0" sldId="258"/>
            <ac:spMk id="3" creationId="{00000000-0000-0000-0000-000000000000}"/>
          </ac:spMkLst>
        </pc:spChg>
        <pc:spChg chg="mod">
          <ac:chgData name="Lydia Baldwin" userId="2c7188a8-56b0-4a8f-9e86-c8e7947e05c9" providerId="ADAL" clId="{1AB2C447-DF07-8849-A9D8-26FED02A21A8}" dt="2020-12-15T12:57:29.182" v="603" actId="1076"/>
          <ac:spMkLst>
            <pc:docMk/>
            <pc:sldMk cId="0" sldId="258"/>
            <ac:spMk id="7" creationId="{00000000-0000-0000-0000-000000000000}"/>
          </ac:spMkLst>
        </pc:spChg>
        <pc:spChg chg="mod">
          <ac:chgData name="Lydia Baldwin" userId="2c7188a8-56b0-4a8f-9e86-c8e7947e05c9" providerId="ADAL" clId="{1AB2C447-DF07-8849-A9D8-26FED02A21A8}" dt="2020-12-15T12:57:29.182" v="603" actId="1076"/>
          <ac:spMkLst>
            <pc:docMk/>
            <pc:sldMk cId="0" sldId="258"/>
            <ac:spMk id="8" creationId="{00000000-0000-0000-0000-000000000000}"/>
          </ac:spMkLst>
        </pc:spChg>
        <pc:spChg chg="mod">
          <ac:chgData name="Lydia Baldwin" userId="2c7188a8-56b0-4a8f-9e86-c8e7947e05c9" providerId="ADAL" clId="{1AB2C447-DF07-8849-A9D8-26FED02A21A8}" dt="2020-12-15T12:57:29.182" v="603" actId="1076"/>
          <ac:spMkLst>
            <pc:docMk/>
            <pc:sldMk cId="0" sldId="258"/>
            <ac:spMk id="9" creationId="{00000000-0000-0000-0000-000000000000}"/>
          </ac:spMkLst>
        </pc:spChg>
        <pc:picChg chg="mod">
          <ac:chgData name="Lydia Baldwin" userId="2c7188a8-56b0-4a8f-9e86-c8e7947e05c9" providerId="ADAL" clId="{1AB2C447-DF07-8849-A9D8-26FED02A21A8}" dt="2020-12-15T12:57:29.182" v="603" actId="1076"/>
          <ac:picMkLst>
            <pc:docMk/>
            <pc:sldMk cId="0" sldId="258"/>
            <ac:picMk id="4" creationId="{00000000-0000-0000-0000-000000000000}"/>
          </ac:picMkLst>
        </pc:picChg>
        <pc:picChg chg="mod">
          <ac:chgData name="Lydia Baldwin" userId="2c7188a8-56b0-4a8f-9e86-c8e7947e05c9" providerId="ADAL" clId="{1AB2C447-DF07-8849-A9D8-26FED02A21A8}" dt="2020-12-15T12:57:29.182" v="603" actId="1076"/>
          <ac:picMkLst>
            <pc:docMk/>
            <pc:sldMk cId="0" sldId="258"/>
            <ac:picMk id="5" creationId="{00000000-0000-0000-0000-000000000000}"/>
          </ac:picMkLst>
        </pc:picChg>
        <pc:picChg chg="mod">
          <ac:chgData name="Lydia Baldwin" userId="2c7188a8-56b0-4a8f-9e86-c8e7947e05c9" providerId="ADAL" clId="{1AB2C447-DF07-8849-A9D8-26FED02A21A8}" dt="2020-12-15T12:57:29.182" v="603" actId="1076"/>
          <ac:picMkLst>
            <pc:docMk/>
            <pc:sldMk cId="0" sldId="258"/>
            <ac:picMk id="6" creationId="{00000000-0000-0000-0000-000000000000}"/>
          </ac:picMkLst>
        </pc:picChg>
      </pc:sldChg>
      <pc:sldChg chg="modSp mod">
        <pc:chgData name="Lydia Baldwin" userId="2c7188a8-56b0-4a8f-9e86-c8e7947e05c9" providerId="ADAL" clId="{1AB2C447-DF07-8849-A9D8-26FED02A21A8}" dt="2020-12-15T13:08:04.561" v="1533" actId="1076"/>
        <pc:sldMkLst>
          <pc:docMk/>
          <pc:sldMk cId="0" sldId="259"/>
        </pc:sldMkLst>
        <pc:spChg chg="mod">
          <ac:chgData name="Lydia Baldwin" userId="2c7188a8-56b0-4a8f-9e86-c8e7947e05c9" providerId="ADAL" clId="{1AB2C447-DF07-8849-A9D8-26FED02A21A8}" dt="2020-12-15T12:58:35.890" v="648" actId="1076"/>
          <ac:spMkLst>
            <pc:docMk/>
            <pc:sldMk cId="0" sldId="259"/>
            <ac:spMk id="2" creationId="{00000000-0000-0000-0000-000000000000}"/>
          </ac:spMkLst>
        </pc:spChg>
        <pc:spChg chg="mod">
          <ac:chgData name="Lydia Baldwin" userId="2c7188a8-56b0-4a8f-9e86-c8e7947e05c9" providerId="ADAL" clId="{1AB2C447-DF07-8849-A9D8-26FED02A21A8}" dt="2020-12-15T12:58:50.918" v="652" actId="14100"/>
          <ac:spMkLst>
            <pc:docMk/>
            <pc:sldMk cId="0" sldId="259"/>
            <ac:spMk id="3" creationId="{00000000-0000-0000-0000-000000000000}"/>
          </ac:spMkLst>
        </pc:spChg>
        <pc:spChg chg="mod">
          <ac:chgData name="Lydia Baldwin" userId="2c7188a8-56b0-4a8f-9e86-c8e7947e05c9" providerId="ADAL" clId="{1AB2C447-DF07-8849-A9D8-26FED02A21A8}" dt="2020-12-15T13:07:33.818" v="1513" actId="1076"/>
          <ac:spMkLst>
            <pc:docMk/>
            <pc:sldMk cId="0" sldId="259"/>
            <ac:spMk id="4" creationId="{00000000-0000-0000-0000-000000000000}"/>
          </ac:spMkLst>
        </pc:spChg>
        <pc:spChg chg="mod">
          <ac:chgData name="Lydia Baldwin" userId="2c7188a8-56b0-4a8f-9e86-c8e7947e05c9" providerId="ADAL" clId="{1AB2C447-DF07-8849-A9D8-26FED02A21A8}" dt="2020-12-15T13:07:31.321" v="1512" actId="1076"/>
          <ac:spMkLst>
            <pc:docMk/>
            <pc:sldMk cId="0" sldId="259"/>
            <ac:spMk id="7" creationId="{00000000-0000-0000-0000-000000000000}"/>
          </ac:spMkLst>
        </pc:spChg>
        <pc:spChg chg="mod">
          <ac:chgData name="Lydia Baldwin" userId="2c7188a8-56b0-4a8f-9e86-c8e7947e05c9" providerId="ADAL" clId="{1AB2C447-DF07-8849-A9D8-26FED02A21A8}" dt="2020-12-15T13:08:04.561" v="1533" actId="1076"/>
          <ac:spMkLst>
            <pc:docMk/>
            <pc:sldMk cId="0" sldId="259"/>
            <ac:spMk id="8" creationId="{00000000-0000-0000-0000-000000000000}"/>
          </ac:spMkLst>
        </pc:spChg>
        <pc:picChg chg="mod">
          <ac:chgData name="Lydia Baldwin" userId="2c7188a8-56b0-4a8f-9e86-c8e7947e05c9" providerId="ADAL" clId="{1AB2C447-DF07-8849-A9D8-26FED02A21A8}" dt="2020-12-15T12:58:53.798" v="653" actId="1076"/>
          <ac:picMkLst>
            <pc:docMk/>
            <pc:sldMk cId="0" sldId="259"/>
            <ac:picMk id="5" creationId="{00000000-0000-0000-0000-000000000000}"/>
          </ac:picMkLst>
        </pc:picChg>
        <pc:picChg chg="mod">
          <ac:chgData name="Lydia Baldwin" userId="2c7188a8-56b0-4a8f-9e86-c8e7947e05c9" providerId="ADAL" clId="{1AB2C447-DF07-8849-A9D8-26FED02A21A8}" dt="2020-12-15T13:00:03.221" v="791" actId="14100"/>
          <ac:picMkLst>
            <pc:docMk/>
            <pc:sldMk cId="0" sldId="259"/>
            <ac:picMk id="6" creationId="{00000000-0000-0000-0000-000000000000}"/>
          </ac:picMkLst>
        </pc:picChg>
      </pc:sldChg>
      <pc:sldChg chg="addSp modSp mod modAnim">
        <pc:chgData name="Lydia Baldwin" userId="2c7188a8-56b0-4a8f-9e86-c8e7947e05c9" providerId="ADAL" clId="{1AB2C447-DF07-8849-A9D8-26FED02A21A8}" dt="2020-12-15T13:07:53.775" v="1514" actId="20577"/>
        <pc:sldMkLst>
          <pc:docMk/>
          <pc:sldMk cId="0" sldId="260"/>
        </pc:sldMkLst>
        <pc:spChg chg="mod">
          <ac:chgData name="Lydia Baldwin" userId="2c7188a8-56b0-4a8f-9e86-c8e7947e05c9" providerId="ADAL" clId="{1AB2C447-DF07-8849-A9D8-26FED02A21A8}" dt="2020-12-15T13:07:53.775" v="1514" actId="20577"/>
          <ac:spMkLst>
            <pc:docMk/>
            <pc:sldMk cId="0" sldId="260"/>
            <ac:spMk id="2" creationId="{00000000-0000-0000-0000-000000000000}"/>
          </ac:spMkLst>
        </pc:spChg>
        <pc:spChg chg="mod">
          <ac:chgData name="Lydia Baldwin" userId="2c7188a8-56b0-4a8f-9e86-c8e7947e05c9" providerId="ADAL" clId="{1AB2C447-DF07-8849-A9D8-26FED02A21A8}" dt="2020-12-15T13:03:04.824" v="948" actId="14100"/>
          <ac:spMkLst>
            <pc:docMk/>
            <pc:sldMk cId="0" sldId="260"/>
            <ac:spMk id="6" creationId="{00000000-0000-0000-0000-000000000000}"/>
          </ac:spMkLst>
        </pc:spChg>
        <pc:spChg chg="add mod">
          <ac:chgData name="Lydia Baldwin" userId="2c7188a8-56b0-4a8f-9e86-c8e7947e05c9" providerId="ADAL" clId="{1AB2C447-DF07-8849-A9D8-26FED02A21A8}" dt="2020-12-15T13:03:09.782" v="949" actId="1076"/>
          <ac:spMkLst>
            <pc:docMk/>
            <pc:sldMk cId="0" sldId="260"/>
            <ac:spMk id="12" creationId="{0532BF52-A8D0-5142-BD40-C910F458BE40}"/>
          </ac:spMkLst>
        </pc:spChg>
        <pc:spChg chg="mod">
          <ac:chgData name="Lydia Baldwin" userId="2c7188a8-56b0-4a8f-9e86-c8e7947e05c9" providerId="ADAL" clId="{1AB2C447-DF07-8849-A9D8-26FED02A21A8}" dt="2020-12-15T13:00:21.044" v="793" actId="2711"/>
          <ac:spMkLst>
            <pc:docMk/>
            <pc:sldMk cId="0" sldId="260"/>
            <ac:spMk id="16" creationId="{00000000-0000-0000-0000-000000000000}"/>
          </ac:spMkLst>
        </pc:spChg>
        <pc:spChg chg="mod">
          <ac:chgData name="Lydia Baldwin" userId="2c7188a8-56b0-4a8f-9e86-c8e7947e05c9" providerId="ADAL" clId="{1AB2C447-DF07-8849-A9D8-26FED02A21A8}" dt="2020-12-15T13:00:21.044" v="793" actId="2711"/>
          <ac:spMkLst>
            <pc:docMk/>
            <pc:sldMk cId="0" sldId="260"/>
            <ac:spMk id="18" creationId="{00000000-0000-0000-0000-000000000000}"/>
          </ac:spMkLst>
        </pc:spChg>
        <pc:picChg chg="mod">
          <ac:chgData name="Lydia Baldwin" userId="2c7188a8-56b0-4a8f-9e86-c8e7947e05c9" providerId="ADAL" clId="{1AB2C447-DF07-8849-A9D8-26FED02A21A8}" dt="2020-12-15T13:00:21.044" v="793" actId="2711"/>
          <ac:picMkLst>
            <pc:docMk/>
            <pc:sldMk cId="0" sldId="260"/>
            <ac:picMk id="4" creationId="{00000000-0000-0000-0000-000000000000}"/>
          </ac:picMkLst>
        </pc:picChg>
        <pc:picChg chg="mod">
          <ac:chgData name="Lydia Baldwin" userId="2c7188a8-56b0-4a8f-9e86-c8e7947e05c9" providerId="ADAL" clId="{1AB2C447-DF07-8849-A9D8-26FED02A21A8}" dt="2020-12-15T13:00:21.044" v="793" actId="2711"/>
          <ac:picMkLst>
            <pc:docMk/>
            <pc:sldMk cId="0" sldId="260"/>
            <ac:picMk id="11" creationId="{00000000-0000-0000-0000-000000000000}"/>
          </ac:picMkLst>
        </pc:picChg>
        <pc:picChg chg="mod">
          <ac:chgData name="Lydia Baldwin" userId="2c7188a8-56b0-4a8f-9e86-c8e7947e05c9" providerId="ADAL" clId="{1AB2C447-DF07-8849-A9D8-26FED02A21A8}" dt="2020-12-15T13:00:21.044" v="793" actId="2711"/>
          <ac:picMkLst>
            <pc:docMk/>
            <pc:sldMk cId="0" sldId="260"/>
            <ac:picMk id="22" creationId="{00000000-0000-0000-0000-000000000000}"/>
          </ac:picMkLst>
        </pc:picChg>
        <pc:cxnChg chg="mod">
          <ac:chgData name="Lydia Baldwin" userId="2c7188a8-56b0-4a8f-9e86-c8e7947e05c9" providerId="ADAL" clId="{1AB2C447-DF07-8849-A9D8-26FED02A21A8}" dt="2020-12-15T13:00:21.044" v="793" actId="2711"/>
          <ac:cxnSpMkLst>
            <pc:docMk/>
            <pc:sldMk cId="0" sldId="260"/>
            <ac:cxnSpMk id="14" creationId="{00000000-0000-0000-0000-000000000000}"/>
          </ac:cxnSpMkLst>
        </pc:cxnChg>
        <pc:cxnChg chg="mod">
          <ac:chgData name="Lydia Baldwin" userId="2c7188a8-56b0-4a8f-9e86-c8e7947e05c9" providerId="ADAL" clId="{1AB2C447-DF07-8849-A9D8-26FED02A21A8}" dt="2020-12-15T13:00:21.044" v="793" actId="2711"/>
          <ac:cxnSpMkLst>
            <pc:docMk/>
            <pc:sldMk cId="0" sldId="260"/>
            <ac:cxnSpMk id="15" creationId="{00000000-0000-0000-0000-000000000000}"/>
          </ac:cxnSpMkLst>
        </pc:cxnChg>
      </pc:sldChg>
      <pc:sldChg chg="modSp mod">
        <pc:chgData name="Lydia Baldwin" userId="2c7188a8-56b0-4a8f-9e86-c8e7947e05c9" providerId="ADAL" clId="{1AB2C447-DF07-8849-A9D8-26FED02A21A8}" dt="2020-12-15T13:08:17.520" v="1535" actId="2711"/>
        <pc:sldMkLst>
          <pc:docMk/>
          <pc:sldMk cId="0" sldId="261"/>
        </pc:sldMkLst>
        <pc:spChg chg="mod">
          <ac:chgData name="Lydia Baldwin" userId="2c7188a8-56b0-4a8f-9e86-c8e7947e05c9" providerId="ADAL" clId="{1AB2C447-DF07-8849-A9D8-26FED02A21A8}" dt="2020-12-15T13:08:17.520" v="1535" actId="2711"/>
          <ac:spMkLst>
            <pc:docMk/>
            <pc:sldMk cId="0" sldId="261"/>
            <ac:spMk id="2" creationId="{00000000-0000-0000-0000-000000000000}"/>
          </ac:spMkLst>
        </pc:spChg>
        <pc:spChg chg="mod">
          <ac:chgData name="Lydia Baldwin" userId="2c7188a8-56b0-4a8f-9e86-c8e7947e05c9" providerId="ADAL" clId="{1AB2C447-DF07-8849-A9D8-26FED02A21A8}" dt="2020-12-15T13:08:17.520" v="1535" actId="2711"/>
          <ac:spMkLst>
            <pc:docMk/>
            <pc:sldMk cId="0" sldId="261"/>
            <ac:spMk id="3" creationId="{00000000-0000-0000-0000-000000000000}"/>
          </ac:spMkLst>
        </pc:spChg>
      </pc:sldChg>
      <pc:sldChg chg="modSp mod">
        <pc:chgData name="Lydia Baldwin" userId="2c7188a8-56b0-4a8f-9e86-c8e7947e05c9" providerId="ADAL" clId="{1AB2C447-DF07-8849-A9D8-26FED02A21A8}" dt="2020-12-15T12:58:07.260" v="646" actId="1076"/>
        <pc:sldMkLst>
          <pc:docMk/>
          <pc:sldMk cId="0" sldId="262"/>
        </pc:sldMkLst>
        <pc:spChg chg="mod">
          <ac:chgData name="Lydia Baldwin" userId="2c7188a8-56b0-4a8f-9e86-c8e7947e05c9" providerId="ADAL" clId="{1AB2C447-DF07-8849-A9D8-26FED02A21A8}" dt="2020-12-15T12:58:07.260" v="646" actId="1076"/>
          <ac:spMkLst>
            <pc:docMk/>
            <pc:sldMk cId="0" sldId="262"/>
            <ac:spMk id="2" creationId="{00000000-0000-0000-0000-000000000000}"/>
          </ac:spMkLst>
        </pc:spChg>
        <pc:spChg chg="mod">
          <ac:chgData name="Lydia Baldwin" userId="2c7188a8-56b0-4a8f-9e86-c8e7947e05c9" providerId="ADAL" clId="{1AB2C447-DF07-8849-A9D8-26FED02A21A8}" dt="2020-12-15T12:54:09.093" v="260" actId="120"/>
          <ac:spMkLst>
            <pc:docMk/>
            <pc:sldMk cId="0" sldId="262"/>
            <ac:spMk id="3" creationId="{00000000-0000-0000-0000-000000000000}"/>
          </ac:spMkLst>
        </pc:spChg>
        <pc:picChg chg="mod">
          <ac:chgData name="Lydia Baldwin" userId="2c7188a8-56b0-4a8f-9e86-c8e7947e05c9" providerId="ADAL" clId="{1AB2C447-DF07-8849-A9D8-26FED02A21A8}" dt="2020-12-15T12:54:24.492" v="264" actId="14100"/>
          <ac:picMkLst>
            <pc:docMk/>
            <pc:sldMk cId="0" sldId="262"/>
            <ac:picMk id="4" creationId="{00000000-0000-0000-0000-000000000000}"/>
          </ac:picMkLst>
        </pc:picChg>
        <pc:picChg chg="mod">
          <ac:chgData name="Lydia Baldwin" userId="2c7188a8-56b0-4a8f-9e86-c8e7947e05c9" providerId="ADAL" clId="{1AB2C447-DF07-8849-A9D8-26FED02A21A8}" dt="2020-12-15T12:54:17.795" v="262" actId="14100"/>
          <ac:picMkLst>
            <pc:docMk/>
            <pc:sldMk cId="0" sldId="262"/>
            <ac:picMk id="5" creationId="{00000000-0000-0000-0000-000000000000}"/>
          </ac:picMkLst>
        </pc:picChg>
      </pc:sldChg>
      <pc:sldChg chg="modSp del mod">
        <pc:chgData name="Lydia Baldwin" userId="2c7188a8-56b0-4a8f-9e86-c8e7947e05c9" providerId="ADAL" clId="{1AB2C447-DF07-8849-A9D8-26FED02A21A8}" dt="2020-12-15T13:08:08.579" v="1534" actId="2696"/>
        <pc:sldMkLst>
          <pc:docMk/>
          <pc:sldMk cId="0" sldId="263"/>
        </pc:sldMkLst>
        <pc:spChg chg="mod">
          <ac:chgData name="Lydia Baldwin" userId="2c7188a8-56b0-4a8f-9e86-c8e7947e05c9" providerId="ADAL" clId="{1AB2C447-DF07-8849-A9D8-26FED02A21A8}" dt="2020-12-15T13:03:23.300" v="951" actId="1076"/>
          <ac:spMkLst>
            <pc:docMk/>
            <pc:sldMk cId="0" sldId="263"/>
            <ac:spMk id="10" creationId="{00000000-0000-0000-0000-000000000000}"/>
          </ac:spMkLst>
        </pc:spChg>
      </pc:sldChg>
      <pc:sldChg chg="del">
        <pc:chgData name="Lydia Baldwin" userId="2c7188a8-56b0-4a8f-9e86-c8e7947e05c9" providerId="ADAL" clId="{1AB2C447-DF07-8849-A9D8-26FED02A21A8}" dt="2020-12-15T13:01:45.072" v="860" actId="2696"/>
        <pc:sldMkLst>
          <pc:docMk/>
          <pc:sldMk cId="0" sldId="264"/>
        </pc:sldMkLst>
      </pc:sldChg>
      <pc:sldChg chg="addSp delSp modSp del mod">
        <pc:chgData name="Lydia Baldwin" userId="2c7188a8-56b0-4a8f-9e86-c8e7947e05c9" providerId="ADAL" clId="{1AB2C447-DF07-8849-A9D8-26FED02A21A8}" dt="2020-12-15T13:02:19.874" v="866" actId="2696"/>
        <pc:sldMkLst>
          <pc:docMk/>
          <pc:sldMk cId="0" sldId="265"/>
        </pc:sldMkLst>
        <pc:spChg chg="mod">
          <ac:chgData name="Lydia Baldwin" userId="2c7188a8-56b0-4a8f-9e86-c8e7947e05c9" providerId="ADAL" clId="{1AB2C447-DF07-8849-A9D8-26FED02A21A8}" dt="2020-12-15T13:02:06.569" v="862" actId="2711"/>
          <ac:spMkLst>
            <pc:docMk/>
            <pc:sldMk cId="0" sldId="265"/>
            <ac:spMk id="2" creationId="{00000000-0000-0000-0000-000000000000}"/>
          </ac:spMkLst>
        </pc:spChg>
        <pc:spChg chg="add del mod">
          <ac:chgData name="Lydia Baldwin" userId="2c7188a8-56b0-4a8f-9e86-c8e7947e05c9" providerId="ADAL" clId="{1AB2C447-DF07-8849-A9D8-26FED02A21A8}" dt="2020-12-15T13:02:14.217" v="865" actId="478"/>
          <ac:spMkLst>
            <pc:docMk/>
            <pc:sldMk cId="0" sldId="265"/>
            <ac:spMk id="4" creationId="{00000000-0000-0000-0000-000000000000}"/>
          </ac:spMkLst>
        </pc:spChg>
        <pc:spChg chg="mod">
          <ac:chgData name="Lydia Baldwin" userId="2c7188a8-56b0-4a8f-9e86-c8e7947e05c9" providerId="ADAL" clId="{1AB2C447-DF07-8849-A9D8-26FED02A21A8}" dt="2020-12-15T13:02:06.569" v="862" actId="2711"/>
          <ac:spMkLst>
            <pc:docMk/>
            <pc:sldMk cId="0" sldId="265"/>
            <ac:spMk id="5" creationId="{00000000-0000-0000-0000-000000000000}"/>
          </ac:spMkLst>
        </pc:spChg>
        <pc:spChg chg="mod">
          <ac:chgData name="Lydia Baldwin" userId="2c7188a8-56b0-4a8f-9e86-c8e7947e05c9" providerId="ADAL" clId="{1AB2C447-DF07-8849-A9D8-26FED02A21A8}" dt="2020-12-15T13:02:06.569" v="862" actId="2711"/>
          <ac:spMkLst>
            <pc:docMk/>
            <pc:sldMk cId="0" sldId="265"/>
            <ac:spMk id="8" creationId="{00000000-0000-0000-0000-000000000000}"/>
          </ac:spMkLst>
        </pc:spChg>
        <pc:spChg chg="mod">
          <ac:chgData name="Lydia Baldwin" userId="2c7188a8-56b0-4a8f-9e86-c8e7947e05c9" providerId="ADAL" clId="{1AB2C447-DF07-8849-A9D8-26FED02A21A8}" dt="2020-12-15T13:02:06.569" v="862" actId="2711"/>
          <ac:spMkLst>
            <pc:docMk/>
            <pc:sldMk cId="0" sldId="265"/>
            <ac:spMk id="9" creationId="{00000000-0000-0000-0000-000000000000}"/>
          </ac:spMkLst>
        </pc:spChg>
        <pc:picChg chg="mod">
          <ac:chgData name="Lydia Baldwin" userId="2c7188a8-56b0-4a8f-9e86-c8e7947e05c9" providerId="ADAL" clId="{1AB2C447-DF07-8849-A9D8-26FED02A21A8}" dt="2020-12-15T13:02:06.569" v="862" actId="2711"/>
          <ac:picMkLst>
            <pc:docMk/>
            <pc:sldMk cId="0" sldId="265"/>
            <ac:picMk id="3" creationId="{00000000-0000-0000-0000-000000000000}"/>
          </ac:picMkLst>
        </pc:picChg>
        <pc:picChg chg="mod">
          <ac:chgData name="Lydia Baldwin" userId="2c7188a8-56b0-4a8f-9e86-c8e7947e05c9" providerId="ADAL" clId="{1AB2C447-DF07-8849-A9D8-26FED02A21A8}" dt="2020-12-15T13:02:06.569" v="862" actId="2711"/>
          <ac:picMkLst>
            <pc:docMk/>
            <pc:sldMk cId="0" sldId="265"/>
            <ac:picMk id="1026" creationId="{00000000-0000-0000-0000-000000000000}"/>
          </ac:picMkLst>
        </pc:picChg>
        <pc:picChg chg="mod">
          <ac:chgData name="Lydia Baldwin" userId="2c7188a8-56b0-4a8f-9e86-c8e7947e05c9" providerId="ADAL" clId="{1AB2C447-DF07-8849-A9D8-26FED02A21A8}" dt="2020-12-15T13:02:06.569" v="862" actId="2711"/>
          <ac:picMkLst>
            <pc:docMk/>
            <pc:sldMk cId="0" sldId="265"/>
            <ac:picMk id="1027" creationId="{00000000-0000-0000-0000-000000000000}"/>
          </ac:picMkLst>
        </pc:picChg>
        <pc:cxnChg chg="mod">
          <ac:chgData name="Lydia Baldwin" userId="2c7188a8-56b0-4a8f-9e86-c8e7947e05c9" providerId="ADAL" clId="{1AB2C447-DF07-8849-A9D8-26FED02A21A8}" dt="2020-12-15T13:02:06.569" v="862" actId="2711"/>
          <ac:cxnSpMkLst>
            <pc:docMk/>
            <pc:sldMk cId="0" sldId="265"/>
            <ac:cxnSpMk id="7" creationId="{00000000-0000-0000-0000-000000000000}"/>
          </ac:cxnSpMkLst>
        </pc:cxnChg>
      </pc:sldChg>
      <pc:sldChg chg="del">
        <pc:chgData name="Lydia Baldwin" userId="2c7188a8-56b0-4a8f-9e86-c8e7947e05c9" providerId="ADAL" clId="{1AB2C447-DF07-8849-A9D8-26FED02A21A8}" dt="2020-12-15T13:03:15.682" v="950" actId="2696"/>
        <pc:sldMkLst>
          <pc:docMk/>
          <pc:sldMk cId="0" sldId="266"/>
        </pc:sldMkLst>
      </pc:sldChg>
      <pc:sldChg chg="addSp delSp modSp mod delAnim modAnim">
        <pc:chgData name="Lydia Baldwin" userId="2c7188a8-56b0-4a8f-9e86-c8e7947e05c9" providerId="ADAL" clId="{1AB2C447-DF07-8849-A9D8-26FED02A21A8}" dt="2020-12-15T13:08:33.238" v="1536" actId="207"/>
        <pc:sldMkLst>
          <pc:docMk/>
          <pc:sldMk cId="0" sldId="267"/>
        </pc:sldMkLst>
        <pc:spChg chg="del mod">
          <ac:chgData name="Lydia Baldwin" userId="2c7188a8-56b0-4a8f-9e86-c8e7947e05c9" providerId="ADAL" clId="{1AB2C447-DF07-8849-A9D8-26FED02A21A8}" dt="2020-12-15T12:54:37.807" v="266" actId="478"/>
          <ac:spMkLst>
            <pc:docMk/>
            <pc:sldMk cId="0" sldId="267"/>
            <ac:spMk id="2" creationId="{00000000-0000-0000-0000-000000000000}"/>
          </ac:spMkLst>
        </pc:spChg>
        <pc:spChg chg="mod">
          <ac:chgData name="Lydia Baldwin" userId="2c7188a8-56b0-4a8f-9e86-c8e7947e05c9" providerId="ADAL" clId="{1AB2C447-DF07-8849-A9D8-26FED02A21A8}" dt="2020-12-15T12:57:13.495" v="601" actId="20577"/>
          <ac:spMkLst>
            <pc:docMk/>
            <pc:sldMk cId="0" sldId="267"/>
            <ac:spMk id="3" creationId="{00000000-0000-0000-0000-000000000000}"/>
          </ac:spMkLst>
        </pc:spChg>
        <pc:spChg chg="mod">
          <ac:chgData name="Lydia Baldwin" userId="2c7188a8-56b0-4a8f-9e86-c8e7947e05c9" providerId="ADAL" clId="{1AB2C447-DF07-8849-A9D8-26FED02A21A8}" dt="2020-12-15T12:56:39.900" v="591"/>
          <ac:spMkLst>
            <pc:docMk/>
            <pc:sldMk cId="0" sldId="267"/>
            <ac:spMk id="7" creationId="{00000000-0000-0000-0000-000000000000}"/>
          </ac:spMkLst>
        </pc:spChg>
        <pc:spChg chg="mod">
          <ac:chgData name="Lydia Baldwin" userId="2c7188a8-56b0-4a8f-9e86-c8e7947e05c9" providerId="ADAL" clId="{1AB2C447-DF07-8849-A9D8-26FED02A21A8}" dt="2020-12-15T12:54:32.815" v="265" actId="2711"/>
          <ac:spMkLst>
            <pc:docMk/>
            <pc:sldMk cId="0" sldId="267"/>
            <ac:spMk id="8" creationId="{00000000-0000-0000-0000-000000000000}"/>
          </ac:spMkLst>
        </pc:spChg>
        <pc:spChg chg="mod">
          <ac:chgData name="Lydia Baldwin" userId="2c7188a8-56b0-4a8f-9e86-c8e7947e05c9" providerId="ADAL" clId="{1AB2C447-DF07-8849-A9D8-26FED02A21A8}" dt="2020-12-15T12:54:32.815" v="265" actId="2711"/>
          <ac:spMkLst>
            <pc:docMk/>
            <pc:sldMk cId="0" sldId="267"/>
            <ac:spMk id="9" creationId="{00000000-0000-0000-0000-000000000000}"/>
          </ac:spMkLst>
        </pc:spChg>
        <pc:spChg chg="add mod">
          <ac:chgData name="Lydia Baldwin" userId="2c7188a8-56b0-4a8f-9e86-c8e7947e05c9" providerId="ADAL" clId="{1AB2C447-DF07-8849-A9D8-26FED02A21A8}" dt="2020-12-15T12:57:00.010" v="597" actId="113"/>
          <ac:spMkLst>
            <pc:docMk/>
            <pc:sldMk cId="0" sldId="267"/>
            <ac:spMk id="10" creationId="{79C7D5FE-93D2-094D-9FBE-73455D82DEC9}"/>
          </ac:spMkLst>
        </pc:spChg>
        <pc:spChg chg="add mod">
          <ac:chgData name="Lydia Baldwin" userId="2c7188a8-56b0-4a8f-9e86-c8e7947e05c9" providerId="ADAL" clId="{1AB2C447-DF07-8849-A9D8-26FED02A21A8}" dt="2020-12-15T13:08:33.238" v="1536" actId="207"/>
          <ac:spMkLst>
            <pc:docMk/>
            <pc:sldMk cId="0" sldId="267"/>
            <ac:spMk id="11" creationId="{CB93440F-2C36-9D4E-A86C-701D233FDEE1}"/>
          </ac:spMkLst>
        </pc:spChg>
        <pc:picChg chg="mod">
          <ac:chgData name="Lydia Baldwin" userId="2c7188a8-56b0-4a8f-9e86-c8e7947e05c9" providerId="ADAL" clId="{1AB2C447-DF07-8849-A9D8-26FED02A21A8}" dt="2020-12-15T12:54:32.815" v="265" actId="2711"/>
          <ac:picMkLst>
            <pc:docMk/>
            <pc:sldMk cId="0" sldId="267"/>
            <ac:picMk id="4" creationId="{00000000-0000-0000-0000-000000000000}"/>
          </ac:picMkLst>
        </pc:picChg>
        <pc:picChg chg="mod">
          <ac:chgData name="Lydia Baldwin" userId="2c7188a8-56b0-4a8f-9e86-c8e7947e05c9" providerId="ADAL" clId="{1AB2C447-DF07-8849-A9D8-26FED02A21A8}" dt="2020-12-15T12:54:32.815" v="265" actId="2711"/>
          <ac:picMkLst>
            <pc:docMk/>
            <pc:sldMk cId="0" sldId="267"/>
            <ac:picMk id="5" creationId="{00000000-0000-0000-0000-000000000000}"/>
          </ac:picMkLst>
        </pc:picChg>
        <pc:picChg chg="mod">
          <ac:chgData name="Lydia Baldwin" userId="2c7188a8-56b0-4a8f-9e86-c8e7947e05c9" providerId="ADAL" clId="{1AB2C447-DF07-8849-A9D8-26FED02A21A8}" dt="2020-12-15T12:54:32.815" v="265" actId="2711"/>
          <ac:picMkLst>
            <pc:docMk/>
            <pc:sldMk cId="0" sldId="267"/>
            <ac:picMk id="6" creationId="{00000000-0000-0000-0000-000000000000}"/>
          </ac:picMkLst>
        </pc:picChg>
      </pc:sldChg>
      <pc:sldChg chg="addSp modSp new mod modAnim">
        <pc:chgData name="Lydia Baldwin" userId="2c7188a8-56b0-4a8f-9e86-c8e7947e05c9" providerId="ADAL" clId="{1AB2C447-DF07-8849-A9D8-26FED02A21A8}" dt="2020-12-15T13:06:55.220" v="1415" actId="20577"/>
        <pc:sldMkLst>
          <pc:docMk/>
          <pc:sldMk cId="141425653" sldId="268"/>
        </pc:sldMkLst>
        <pc:spChg chg="add mod">
          <ac:chgData name="Lydia Baldwin" userId="2c7188a8-56b0-4a8f-9e86-c8e7947e05c9" providerId="ADAL" clId="{1AB2C447-DF07-8849-A9D8-26FED02A21A8}" dt="2020-12-15T13:04:02.834" v="965" actId="1076"/>
          <ac:spMkLst>
            <pc:docMk/>
            <pc:sldMk cId="141425653" sldId="268"/>
            <ac:spMk id="2" creationId="{430F0E6B-9CE3-5D45-AFBA-CAFF88AC5317}"/>
          </ac:spMkLst>
        </pc:spChg>
        <pc:spChg chg="add mod">
          <ac:chgData name="Lydia Baldwin" userId="2c7188a8-56b0-4a8f-9e86-c8e7947e05c9" providerId="ADAL" clId="{1AB2C447-DF07-8849-A9D8-26FED02A21A8}" dt="2020-12-15T13:06:55.220" v="1415" actId="20577"/>
          <ac:spMkLst>
            <pc:docMk/>
            <pc:sldMk cId="141425653" sldId="268"/>
            <ac:spMk id="4" creationId="{F968F1B9-5D79-3F46-9159-10C5505BF8F7}"/>
          </ac:spMkLst>
        </pc:spChg>
        <pc:picChg chg="add mod">
          <ac:chgData name="Lydia Baldwin" userId="2c7188a8-56b0-4a8f-9e86-c8e7947e05c9" providerId="ADAL" clId="{1AB2C447-DF07-8849-A9D8-26FED02A21A8}" dt="2020-12-15T13:04:17.495" v="968" actId="14100"/>
          <ac:picMkLst>
            <pc:docMk/>
            <pc:sldMk cId="141425653" sldId="268"/>
            <ac:picMk id="3" creationId="{16BD8796-BAD6-8F4E-850B-70CCB8D8B20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AD8B2-41FD-4E70-A1DB-A02F7FB58BB4}" type="datetimeFigureOut">
              <a:rPr lang="en-GB" smtClean="0"/>
              <a:pPr/>
              <a:t>09/03/2021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9619E-8739-4EED-96EB-0C92C38F52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903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619E-8739-4EED-96EB-0C92C38F52F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818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Electronic</a:t>
            </a:r>
            <a:r>
              <a:rPr lang="en-GB" baseline="0" dirty="0"/>
              <a:t> keyboards include digital pianos, electronic organs, and synthesizers.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619E-8739-4EED-96EB-0C92C38F52F9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Should the sound files not work, they can be found here: http://theremin.music.uiowa.edu/MISpiano.html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619E-8739-4EED-96EB-0C92C38F52F9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5A9B-6A91-A04E-938B-783FD696DBAF}" type="datetimeFigureOut">
              <a:rPr lang="en-US" smtClean="0"/>
              <a:pPr/>
              <a:t>3/9/21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5F69-14BE-FE4F-A1E2-C2227D1D59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483518"/>
            <a:ext cx="769059" cy="17281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5A9B-6A91-A04E-938B-783FD696DBAF}" type="datetimeFigureOut">
              <a:rPr lang="en-US" smtClean="0"/>
              <a:pPr/>
              <a:t>3/9/21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5F69-14BE-FE4F-A1E2-C2227D1D5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5A9B-6A91-A04E-938B-783FD696DBAF}" type="datetimeFigureOut">
              <a:rPr lang="en-US" smtClean="0"/>
              <a:pPr/>
              <a:t>3/9/21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5F69-14BE-FE4F-A1E2-C2227D1D5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715A9B-6A91-A04E-938B-783FD696DBAF}" type="datetimeFigureOut">
              <a:rPr lang="en-US" smtClean="0"/>
              <a:pPr/>
              <a:t>3/9/21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8AA5F69-14BE-FE4F-A1E2-C2227D1D59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483518"/>
            <a:ext cx="769059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78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715A9B-6A91-A04E-938B-783FD696DBAF}" type="datetimeFigureOut">
              <a:rPr lang="en-US" smtClean="0"/>
              <a:pPr/>
              <a:t>3/9/21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8AA5F69-14BE-FE4F-A1E2-C2227D1D59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40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715A9B-6A91-A04E-938B-783FD696DBAF}" type="datetimeFigureOut">
              <a:rPr lang="en-US" smtClean="0"/>
              <a:pPr/>
              <a:t>3/9/21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8AA5F69-14BE-FE4F-A1E2-C2227D1D59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32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715A9B-6A91-A04E-938B-783FD696DBAF}" type="datetimeFigureOut">
              <a:rPr lang="en-US" smtClean="0"/>
              <a:pPr/>
              <a:t>3/9/21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8AA5F69-14BE-FE4F-A1E2-C2227D1D59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03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715A9B-6A91-A04E-938B-783FD696DBAF}" type="datetimeFigureOut">
              <a:rPr lang="en-US" smtClean="0"/>
              <a:pPr/>
              <a:t>3/9/21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8AA5F69-14BE-FE4F-A1E2-C2227D1D59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66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715A9B-6A91-A04E-938B-783FD696DBAF}" type="datetimeFigureOut">
              <a:rPr lang="en-US" smtClean="0"/>
              <a:pPr/>
              <a:t>3/9/21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8AA5F69-14BE-FE4F-A1E2-C2227D1D59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32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715A9B-6A91-A04E-938B-783FD696DBAF}" type="datetimeFigureOut">
              <a:rPr lang="en-US" smtClean="0"/>
              <a:pPr/>
              <a:t>3/9/21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8AA5F69-14BE-FE4F-A1E2-C2227D1D59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95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715A9B-6A91-A04E-938B-783FD696DBAF}" type="datetimeFigureOut">
              <a:rPr lang="en-US" smtClean="0"/>
              <a:pPr/>
              <a:t>3/9/21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8AA5F69-14BE-FE4F-A1E2-C2227D1D59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0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5A9B-6A91-A04E-938B-783FD696DBAF}" type="datetimeFigureOut">
              <a:rPr lang="en-US" smtClean="0"/>
              <a:pPr/>
              <a:t>3/9/21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5F69-14BE-FE4F-A1E2-C2227D1D5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715A9B-6A91-A04E-938B-783FD696DBAF}" type="datetimeFigureOut">
              <a:rPr lang="en-US" smtClean="0"/>
              <a:pPr/>
              <a:t>3/9/21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8AA5F69-14BE-FE4F-A1E2-C2227D1D59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1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715A9B-6A91-A04E-938B-783FD696DBAF}" type="datetimeFigureOut">
              <a:rPr lang="en-US" smtClean="0"/>
              <a:pPr/>
              <a:t>3/9/21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8AA5F69-14BE-FE4F-A1E2-C2227D1D59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96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715A9B-6A91-A04E-938B-783FD696DBAF}" type="datetimeFigureOut">
              <a:rPr lang="en-US" smtClean="0"/>
              <a:pPr/>
              <a:t>3/9/21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8AA5F69-14BE-FE4F-A1E2-C2227D1D59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1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5A9B-6A91-A04E-938B-783FD696DBAF}" type="datetimeFigureOut">
              <a:rPr lang="en-US" smtClean="0"/>
              <a:pPr/>
              <a:t>3/9/21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5F69-14BE-FE4F-A1E2-C2227D1D5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5A9B-6A91-A04E-938B-783FD696DBAF}" type="datetimeFigureOut">
              <a:rPr lang="en-US" smtClean="0"/>
              <a:pPr/>
              <a:t>3/9/21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5F69-14BE-FE4F-A1E2-C2227D1D5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5A9B-6A91-A04E-938B-783FD696DBAF}" type="datetimeFigureOut">
              <a:rPr lang="en-US" smtClean="0"/>
              <a:pPr/>
              <a:t>3/9/21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5F69-14BE-FE4F-A1E2-C2227D1D5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5A9B-6A91-A04E-938B-783FD696DBAF}" type="datetimeFigureOut">
              <a:rPr lang="en-US" smtClean="0"/>
              <a:pPr/>
              <a:t>3/9/21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5F69-14BE-FE4F-A1E2-C2227D1D5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5A9B-6A91-A04E-938B-783FD696DBAF}" type="datetimeFigureOut">
              <a:rPr lang="en-US" smtClean="0"/>
              <a:pPr/>
              <a:t>3/9/21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5F69-14BE-FE4F-A1E2-C2227D1D5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5A9B-6A91-A04E-938B-783FD696DBAF}" type="datetimeFigureOut">
              <a:rPr lang="en-US" smtClean="0"/>
              <a:pPr/>
              <a:t>3/9/21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5F69-14BE-FE4F-A1E2-C2227D1D5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5A9B-6A91-A04E-938B-783FD696DBAF}" type="datetimeFigureOut">
              <a:rPr lang="en-US" smtClean="0"/>
              <a:pPr/>
              <a:t>3/9/21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5F69-14BE-FE4F-A1E2-C2227D1D5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15A9B-6A91-A04E-938B-783FD696DBAF}" type="datetimeFigureOut">
              <a:rPr lang="en-US" smtClean="0"/>
              <a:pPr/>
              <a:t>3/9/21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A5F69-14BE-FE4F-A1E2-C2227D1D59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483518"/>
            <a:ext cx="769059" cy="17281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54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file:///C:/Users/Maura/Downloads/Piano.ff.C8.aiff" TargetMode="External"/><Relationship Id="rId1" Type="http://schemas.openxmlformats.org/officeDocument/2006/relationships/audio" Target="file:///C:/Users/Maura/Downloads/Piano.ff.A0.aiff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oko ono piano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" y="-10563"/>
            <a:ext cx="3635897" cy="5164626"/>
          </a:xfrm>
          <a:prstGeom prst="rect">
            <a:avLst/>
          </a:prstGeom>
        </p:spPr>
      </p:pic>
      <p:pic>
        <p:nvPicPr>
          <p:cNvPr id="4" name="Picture 3" descr="Left corner lines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411760" cy="18194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49986" y="2571750"/>
            <a:ext cx="529401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Royal College of Music Museum</a:t>
            </a:r>
            <a:br>
              <a:rPr lang="en-GB" sz="3000" dirty="0">
                <a:solidFill>
                  <a:srgbClr val="C5003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-GB" sz="2800" dirty="0">
                <a:latin typeface="Futura LT Pro Light" pitchFamily="34" charset="0"/>
                <a:cs typeface="Futura Medium" panose="020B0602020204020303" pitchFamily="34" charset="-79"/>
              </a:rPr>
              <a:t>Discover the Keyboard – KS1</a:t>
            </a:r>
            <a:endParaRPr lang="en-GB" sz="3000" dirty="0">
              <a:latin typeface="Futura LT Pro Light" pitchFamily="34" charset="0"/>
              <a:cs typeface="Futura Medium" panose="020B0602020204020303" pitchFamily="34" charset="-79"/>
            </a:endParaRPr>
          </a:p>
          <a:p>
            <a:endParaRPr lang="en-GB" sz="2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endParaRPr lang="en-GB" sz="2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algn="r"/>
            <a:r>
              <a:rPr lang="en-GB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</a:p>
        </p:txBody>
      </p:sp>
      <p:pic>
        <p:nvPicPr>
          <p:cNvPr id="7" name="Picture 6" descr="right corner lines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9943" y="2931790"/>
            <a:ext cx="4774057" cy="22117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2177"/>
            <a:ext cx="69487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C5003E"/>
                </a:solidFill>
                <a:latin typeface="Futura-Medium" pitchFamily="34" charset="0"/>
                <a:cs typeface="Futura Medium" panose="020B0602020204020303" pitchFamily="34" charset="-79"/>
              </a:rPr>
              <a:t>What is a keyboard instrument?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915566"/>
            <a:ext cx="7128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A </a:t>
            </a:r>
            <a:r>
              <a:rPr lang="en-GB" b="1" dirty="0">
                <a:latin typeface="Futura LT Pro Light" pitchFamily="34" charset="0"/>
                <a:cs typeface="FUTURA MEDIUM" panose="020B0602020204020303" pitchFamily="34" charset="-79"/>
              </a:rPr>
              <a:t>keyboard </a:t>
            </a:r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 looks like this.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3548" y="3979693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It is made up of lots of individual black and white keys which produce a sound when you press them. </a:t>
            </a:r>
          </a:p>
        </p:txBody>
      </p:sp>
      <p:pic>
        <p:nvPicPr>
          <p:cNvPr id="6" name="Picture 5" descr="piano-keys-music-instrument-658470.jpg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474" y="915566"/>
            <a:ext cx="3960441" cy="2862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886" y="26319"/>
            <a:ext cx="70384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C5003E"/>
                </a:solidFill>
                <a:latin typeface="Futura-Medium" pitchFamily="34" charset="0"/>
                <a:cs typeface="Futura Medium" panose="020B0602020204020303" pitchFamily="34" charset="-79"/>
              </a:rPr>
              <a:t>Historical keyboard instruments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6668" y="831216"/>
            <a:ext cx="5760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Futura LT Pro Light" pitchFamily="34" charset="0"/>
                <a:cs typeface="FUTURA MEDIUM" panose="020B0602020204020303" pitchFamily="34" charset="-79"/>
              </a:rPr>
              <a:t>FUN FACT! </a:t>
            </a:r>
          </a:p>
          <a:p>
            <a:endParaRPr lang="en-GB" b="1" dirty="0">
              <a:latin typeface="Futura LT Pro Light" pitchFamily="34" charset="0"/>
              <a:cs typeface="FUTURA MEDIUM" panose="020B0602020204020303" pitchFamily="34" charset="-79"/>
            </a:endParaRPr>
          </a:p>
          <a:p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The first keyboard instrument in the world was called a </a:t>
            </a:r>
            <a:r>
              <a:rPr lang="en-GB" i="1" dirty="0" err="1">
                <a:latin typeface="Futura LT Pro Light" pitchFamily="34" charset="0"/>
                <a:cs typeface="Futura Medium" panose="020B0602020204020303" pitchFamily="34" charset="-79"/>
              </a:rPr>
              <a:t>hydraulis</a:t>
            </a:r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. </a:t>
            </a:r>
          </a:p>
          <a:p>
            <a:pPr algn="r"/>
            <a:endParaRPr lang="en-GB" dirty="0">
              <a:latin typeface="Futura LT Pro Light" pitchFamily="34" charset="0"/>
              <a:cs typeface="Futura Medium" panose="020B0602020204020303" pitchFamily="34" charset="-79"/>
            </a:endParaRPr>
          </a:p>
          <a:p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It was invented by the Greeks more than 2000 years ago and used water to push air through the pipes when a key was pressed!</a:t>
            </a:r>
            <a:endParaRPr lang="en-GB" i="1" dirty="0">
              <a:latin typeface="Futura LT Pro Light" pitchFamily="34" charset="0"/>
              <a:cs typeface="Futura Medium" panose="020B0602020204020303" pitchFamily="34" charset="-79"/>
            </a:endParaRPr>
          </a:p>
        </p:txBody>
      </p:sp>
      <p:pic>
        <p:nvPicPr>
          <p:cNvPr id="4" name="Picture 3" descr="Musicians_from_Zliten_mosa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86" y="3195113"/>
            <a:ext cx="7858422" cy="1730942"/>
          </a:xfrm>
          <a:prstGeom prst="rect">
            <a:avLst/>
          </a:prstGeom>
        </p:spPr>
      </p:pic>
      <p:pic>
        <p:nvPicPr>
          <p:cNvPr id="5" name="Picture 4" descr="Hydraulis_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86" y="740749"/>
            <a:ext cx="1776884" cy="2398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4666"/>
            <a:ext cx="8782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Here are some keyboard instruments you might never have heard of! They all have </a:t>
            </a:r>
            <a:r>
              <a:rPr lang="en-GB" b="1" dirty="0">
                <a:latin typeface="Futura LT Pro Light" pitchFamily="34" charset="0"/>
                <a:cs typeface="FUTURA MEDIUM" panose="020B0602020204020303" pitchFamily="34" charset="-79"/>
              </a:rPr>
              <a:t>strings</a:t>
            </a:r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 inside which make a sound. </a:t>
            </a:r>
          </a:p>
        </p:txBody>
      </p:sp>
      <p:pic>
        <p:nvPicPr>
          <p:cNvPr id="4" name="Picture 3" descr="Clavicytherium.png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553998"/>
            <a:ext cx="2160240" cy="2784696"/>
          </a:xfrm>
          <a:prstGeom prst="rect">
            <a:avLst/>
          </a:prstGeom>
        </p:spPr>
      </p:pic>
      <p:pic>
        <p:nvPicPr>
          <p:cNvPr id="5" name="Picture 4" descr="Full harpsichord.pn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187" y="771550"/>
            <a:ext cx="1779626" cy="2458694"/>
          </a:xfrm>
          <a:prstGeom prst="rect">
            <a:avLst/>
          </a:prstGeom>
        </p:spPr>
      </p:pic>
      <p:pic>
        <p:nvPicPr>
          <p:cNvPr id="6" name="Picture 5" descr="Clavichord.png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1233726"/>
            <a:ext cx="2373983" cy="19965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323024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Futura LT Pro Light" pitchFamily="34" charset="0"/>
                <a:cs typeface="Futura Medium" panose="020B0602020204020303" pitchFamily="34" charset="-79"/>
              </a:rPr>
              <a:t>Clavicytherium</a:t>
            </a:r>
            <a:endParaRPr lang="en-GB" dirty="0">
              <a:latin typeface="Futura LT Pro Light" pitchFamily="34" charset="0"/>
              <a:cs typeface="Futura Medium" panose="020B0602020204020303" pitchFamily="34" charset="-79"/>
            </a:endParaRPr>
          </a:p>
          <a:p>
            <a:pPr algn="ctr"/>
            <a:endParaRPr lang="en-GB" dirty="0">
              <a:latin typeface="Futura LT Pro Light" pitchFamily="34" charset="0"/>
              <a:cs typeface="Futura Medium" panose="020B0602020204020303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323024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Harpsichord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9704" y="323024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Clavichord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C7D5FE-93D2-094D-9FBE-73455D82DEC9}"/>
              </a:ext>
            </a:extLst>
          </p:cNvPr>
          <p:cNvSpPr/>
          <p:nvPr/>
        </p:nvSpPr>
        <p:spPr>
          <a:xfrm>
            <a:off x="0" y="415592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The </a:t>
            </a:r>
            <a:r>
              <a:rPr lang="en-GB" b="1" dirty="0">
                <a:latin typeface="Futura LT Pro Light" pitchFamily="34" charset="0"/>
                <a:cs typeface="Futura Medium" panose="020B0602020204020303" pitchFamily="34" charset="-79"/>
              </a:rPr>
              <a:t>clavicytherium</a:t>
            </a:r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 in our Museum is the oldest keyboard instrument in the world to use strings!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93440F-2C36-9D4E-A86C-701D233FDEE1}"/>
              </a:ext>
            </a:extLst>
          </p:cNvPr>
          <p:cNvSpPr/>
          <p:nvPr/>
        </p:nvSpPr>
        <p:spPr>
          <a:xfrm>
            <a:off x="0" y="3741423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They are kept in the </a:t>
            </a:r>
            <a:r>
              <a:rPr lang="en-GB" b="1" dirty="0">
                <a:solidFill>
                  <a:srgbClr val="C5003E"/>
                </a:solidFill>
                <a:latin typeface="Futura LT Pro Light" pitchFamily="34" charset="0"/>
                <a:cs typeface="Futura Medium" panose="020B0602020204020303" pitchFamily="34" charset="-79"/>
              </a:rPr>
              <a:t>Royal College of Museum Museum</a:t>
            </a:r>
            <a:r>
              <a:rPr lang="en-GB" dirty="0">
                <a:solidFill>
                  <a:srgbClr val="C5003E"/>
                </a:solidFill>
                <a:latin typeface="Futura LT Pro Light" pitchFamily="34" charset="0"/>
                <a:cs typeface="Futura Medium" panose="020B0602020204020303" pitchFamily="34" charset="-79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7" grpId="0"/>
      <p:bldP spid="8" grpId="0"/>
      <p:bldP spid="9" grpId="0"/>
      <p:bldP spid="10" grpId="0" build="allAtOnce"/>
      <p:bldP spid="11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0F0E6B-9CE3-5D45-AFBA-CAFF88AC5317}"/>
              </a:ext>
            </a:extLst>
          </p:cNvPr>
          <p:cNvSpPr txBox="1"/>
          <p:nvPr/>
        </p:nvSpPr>
        <p:spPr>
          <a:xfrm>
            <a:off x="429140" y="123478"/>
            <a:ext cx="48965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C5003E"/>
                </a:solidFill>
                <a:latin typeface="Futura-Medium" pitchFamily="34" charset="0"/>
                <a:cs typeface="Futura Medium" panose="020B0602020204020303" pitchFamily="34" charset="-79"/>
              </a:rPr>
              <a:t>The harpsichord</a:t>
            </a:r>
          </a:p>
        </p:txBody>
      </p:sp>
      <p:pic>
        <p:nvPicPr>
          <p:cNvPr id="3" name="Picture 2" descr="Full harpsichord.png">
            <a:extLst>
              <a:ext uri="{FF2B5EF4-FFF2-40B4-BE49-F238E27FC236}">
                <a16:creationId xmlns:a16="http://schemas.microsoft.com/office/drawing/2014/main" id="{16BD8796-BAD6-8F4E-850B-70CCB8D8B20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915566"/>
            <a:ext cx="2553884" cy="35283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68F1B9-5D79-3F46-9159-10C5505BF8F7}"/>
              </a:ext>
            </a:extLst>
          </p:cNvPr>
          <p:cNvSpPr txBox="1"/>
          <p:nvPr/>
        </p:nvSpPr>
        <p:spPr>
          <a:xfrm>
            <a:off x="2771800" y="1279089"/>
            <a:ext cx="61926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The harpsichord looks a bit like a piano, but it </a:t>
            </a:r>
            <a:r>
              <a:rPr lang="en-GB" u="sng" dirty="0">
                <a:latin typeface="Futura LT Pro Light" pitchFamily="34" charset="0"/>
                <a:cs typeface="Futura Medium" panose="020B0602020204020303" pitchFamily="34" charset="-79"/>
              </a:rPr>
              <a:t>sounds</a:t>
            </a:r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 very different. </a:t>
            </a:r>
          </a:p>
          <a:p>
            <a:endParaRPr lang="en-GB" dirty="0">
              <a:latin typeface="Futura LT Pro Light" pitchFamily="34" charset="0"/>
              <a:cs typeface="Futura Medium" panose="020B0602020204020303" pitchFamily="34" charset="-79"/>
            </a:endParaRPr>
          </a:p>
          <a:p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That is because the strings inside are </a:t>
            </a:r>
            <a:r>
              <a:rPr lang="en-GB" b="1" dirty="0">
                <a:latin typeface="Futura LT Pro Light" pitchFamily="34" charset="0"/>
                <a:cs typeface="FUTURA MEDIUM" panose="020B0602020204020303" pitchFamily="34" charset="-79"/>
              </a:rPr>
              <a:t>plucked. </a:t>
            </a:r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The sound is tinkly and light. </a:t>
            </a:r>
          </a:p>
          <a:p>
            <a:endParaRPr lang="en-GB" b="1" dirty="0">
              <a:latin typeface="Futura LT Pro Light" pitchFamily="34" charset="0"/>
              <a:cs typeface="FUTURA MEDIUM" panose="020B0602020204020303" pitchFamily="34" charset="-79"/>
            </a:endParaRPr>
          </a:p>
          <a:p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It is difficult to make loud and soft sounds on the harpsichord. However gently or firmly you press the keys, the sound comes out the same. </a:t>
            </a:r>
          </a:p>
        </p:txBody>
      </p:sp>
    </p:spTree>
    <p:extLst>
      <p:ext uri="{BB962C8B-B14F-4D97-AF65-F5344CB8AC3E}">
        <p14:creationId xmlns:p14="http://schemas.microsoft.com/office/powerpoint/2010/main" val="14142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690" y="145457"/>
            <a:ext cx="60486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C5003E"/>
                </a:solidFill>
                <a:latin typeface="Futura-Medium" pitchFamily="34" charset="0"/>
                <a:cs typeface="Futura Medium" panose="020B0602020204020303" pitchFamily="34" charset="-79"/>
              </a:rPr>
              <a:t>Keyboard instruments today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118306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There are </a:t>
            </a:r>
            <a:r>
              <a:rPr lang="en-GB" b="1" u="sng" dirty="0">
                <a:latin typeface="Futura LT Pro Light" pitchFamily="34" charset="0"/>
                <a:cs typeface="FUTURA MEDIUM" panose="020B0602020204020303" pitchFamily="34" charset="-79"/>
              </a:rPr>
              <a:t>three</a:t>
            </a:r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 main types of keyboard instruments which we see today:</a:t>
            </a:r>
          </a:p>
        </p:txBody>
      </p:sp>
      <p:pic>
        <p:nvPicPr>
          <p:cNvPr id="4" name="Picture 3" descr="changsha-concert-hall-stage-1529898.jp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8690" y="1701670"/>
            <a:ext cx="2390075" cy="1593583"/>
          </a:xfrm>
          <a:prstGeom prst="rect">
            <a:avLst/>
          </a:prstGeom>
        </p:spPr>
      </p:pic>
      <p:pic>
        <p:nvPicPr>
          <p:cNvPr id="5" name="Picture 4" descr="piano-playing-pianist-hands-piano-375363.jpg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402" y="1701670"/>
            <a:ext cx="2333389" cy="1555787"/>
          </a:xfrm>
          <a:prstGeom prst="rect">
            <a:avLst/>
          </a:prstGeom>
        </p:spPr>
      </p:pic>
      <p:pic>
        <p:nvPicPr>
          <p:cNvPr id="6" name="Picture 5" descr="germany-wolfratshausen-st-andreas-89394.jpg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086" y="1701670"/>
            <a:ext cx="1656184" cy="24819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2706" y="341530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Piano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53086" y="436825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Organ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97402" y="3295253"/>
            <a:ext cx="2333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Electronic keyboards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72410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The most popular modern keyboard instrument is the piano.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42796" y="126326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Pianos were invented over </a:t>
            </a:r>
            <a:r>
              <a:rPr lang="en-GB" b="1" dirty="0">
                <a:latin typeface="Futura LT Pro Light" pitchFamily="34" charset="0"/>
                <a:cs typeface="FUTURA MEDIUM" panose="020B0602020204020303" pitchFamily="34" charset="-79"/>
              </a:rPr>
              <a:t>300 years ago </a:t>
            </a:r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by an Italian man called Bartolomeo Cristofori.</a:t>
            </a:r>
          </a:p>
        </p:txBody>
      </p:sp>
      <p:pic>
        <p:nvPicPr>
          <p:cNvPr id="5" name="Picture 4" descr="Bartolomeo_Cristofo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50" y="1263264"/>
            <a:ext cx="2003113" cy="2770973"/>
          </a:xfrm>
          <a:prstGeom prst="rect">
            <a:avLst/>
          </a:prstGeom>
        </p:spPr>
      </p:pic>
      <p:pic>
        <p:nvPicPr>
          <p:cNvPr id="6" name="Picture 5" descr="Piano_hamm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998" y="1186264"/>
            <a:ext cx="2349769" cy="3133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36566" y="2279911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The piano is very different from a harpsichord. The strings inside a piano are </a:t>
            </a:r>
            <a:r>
              <a:rPr lang="en-GB" b="1" dirty="0">
                <a:latin typeface="Futura LT Pro Light" pitchFamily="34" charset="0"/>
                <a:cs typeface="FUTURA MEDIUM" panose="020B0602020204020303" pitchFamily="34" charset="-79"/>
              </a:rPr>
              <a:t>hit</a:t>
            </a:r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 with small </a:t>
            </a:r>
            <a:r>
              <a:rPr lang="en-GB" b="1" dirty="0">
                <a:latin typeface="Futura LT Pro Light" pitchFamily="34" charset="0"/>
                <a:cs typeface="FUTURA MEDIUM" panose="020B0602020204020303" pitchFamily="34" charset="-79"/>
              </a:rPr>
              <a:t>hammers</a:t>
            </a:r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. </a:t>
            </a:r>
          </a:p>
          <a:p>
            <a:endParaRPr lang="en-GB" dirty="0">
              <a:latin typeface="Futura LT Pro Light" pitchFamily="34" charset="0"/>
              <a:cs typeface="Futura Medium" panose="020B0602020204020303" pitchFamily="34" charset="-79"/>
            </a:endParaRPr>
          </a:p>
          <a:p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The piano can make loud and soft sounds.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7644" y="4489113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C5003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Let’s find out a little bit more about the piano keyboard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4350" y="16336"/>
            <a:ext cx="48965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C5003E"/>
                </a:solidFill>
                <a:latin typeface="Futura-Medium" pitchFamily="34" charset="0"/>
                <a:cs typeface="Futura Medium" panose="020B0602020204020303" pitchFamily="34" charset="-79"/>
              </a:rPr>
              <a:t>The piano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  <p:bldP spid="7" grpId="0"/>
      <p:bldP spid="8" grpId="0" build="allAtOnce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45411"/>
            <a:ext cx="6732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C5003E"/>
                </a:solidFill>
                <a:latin typeface="Futura-Medium" pitchFamily="34" charset="0"/>
                <a:cs typeface="Futura Medium" panose="020B0602020204020303" pitchFamily="34" charset="-79"/>
              </a:rPr>
              <a:t>The piano keyboard</a:t>
            </a:r>
          </a:p>
        </p:txBody>
      </p:sp>
      <p:pic>
        <p:nvPicPr>
          <p:cNvPr id="4" name="Picture 3" descr="Full keyboar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39703"/>
            <a:ext cx="9144000" cy="1326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7788" y="957891"/>
            <a:ext cx="838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The piano has </a:t>
            </a:r>
            <a:r>
              <a:rPr lang="en-GB" b="1" u="sng" dirty="0">
                <a:latin typeface="Futura LT Pro Light" pitchFamily="34" charset="0"/>
                <a:cs typeface="FUTURA MEDIUM" panose="020B0602020204020303" pitchFamily="34" charset="-79"/>
              </a:rPr>
              <a:t>88</a:t>
            </a:r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 keys! That is several </a:t>
            </a:r>
            <a:r>
              <a:rPr lang="en-GB" b="1" dirty="0">
                <a:latin typeface="Futura LT Pro Light" pitchFamily="34" charset="0"/>
                <a:cs typeface="FUTURA MEDIUM" panose="020B0602020204020303" pitchFamily="34" charset="-79"/>
              </a:rPr>
              <a:t>octaves</a:t>
            </a:r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 (the distance between two notes that sound the same.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0" y="3466606"/>
            <a:ext cx="755576" cy="5453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244408" y="3466607"/>
            <a:ext cx="899592" cy="5453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5576" y="3688744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This is the lowest note on the piano.</a:t>
            </a:r>
          </a:p>
          <a:p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It sounds like this: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28184" y="3688744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This is the highest note on the piano.</a:t>
            </a:r>
          </a:p>
          <a:p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It sounds like this: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32BF52-A8D0-5142-BD40-C910F458BE40}"/>
              </a:ext>
            </a:extLst>
          </p:cNvPr>
          <p:cNvSpPr txBox="1"/>
          <p:nvPr/>
        </p:nvSpPr>
        <p:spPr>
          <a:xfrm>
            <a:off x="377788" y="159440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There are </a:t>
            </a:r>
            <a:r>
              <a:rPr lang="en-GB" b="1" u="sng" dirty="0">
                <a:latin typeface="Futura LT Pro Light" pitchFamily="34" charset="0"/>
                <a:cs typeface="FUTURA MEDIUM" panose="020B0602020204020303" pitchFamily="34" charset="-79"/>
              </a:rPr>
              <a:t>2</a:t>
            </a:r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 types of piano keys: black and white.</a:t>
            </a:r>
          </a:p>
        </p:txBody>
      </p:sp>
      <p:pic>
        <p:nvPicPr>
          <p:cNvPr id="13" name="Piano.ff.A0.aiff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555776" y="4307274"/>
            <a:ext cx="304800" cy="304800"/>
          </a:xfrm>
          <a:prstGeom prst="rect">
            <a:avLst/>
          </a:prstGeom>
        </p:spPr>
      </p:pic>
      <p:pic>
        <p:nvPicPr>
          <p:cNvPr id="17" name="Piano.ff.C8.aiff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7938120" y="4294450"/>
            <a:ext cx="317624" cy="317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 build="allAtOnce"/>
      <p:bldP spid="6" grpId="0" build="allAtOnce"/>
      <p:bldP spid="16" grpId="0"/>
      <p:bldP spid="1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28800" y="483518"/>
            <a:ext cx="5486400" cy="10595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C5003E"/>
                </a:solidFill>
                <a:effectLst/>
                <a:uLnTx/>
                <a:uFillTx/>
                <a:latin typeface="Futura-Medium" pitchFamily="34" charset="0"/>
                <a:ea typeface="+mj-ea"/>
                <a:cs typeface="Futura Medium" panose="020B0602020204020303" pitchFamily="34" charset="-79"/>
              </a:rPr>
              <a:t>Challenge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C5003E"/>
                </a:solidFill>
                <a:effectLst/>
                <a:uLnTx/>
                <a:uFillTx/>
                <a:latin typeface="Futura Medium" panose="020B0602020204020303" pitchFamily="34" charset="-79"/>
                <a:ea typeface="+mj-ea"/>
                <a:cs typeface="Futura Medium" panose="020B0602020204020303" pitchFamily="34" charset="-79"/>
              </a:rPr>
              <a:t> Time!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3435846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C5003E"/>
                </a:solidFill>
                <a:latin typeface="Futura LT Pro Light" pitchFamily="34" charset="0"/>
                <a:cs typeface="Futura Medium" panose="020B0602020204020303" pitchFamily="34" charset="-79"/>
              </a:rPr>
              <a:t>Put your new keyboard knowledge to the test in your Activity Book.</a:t>
            </a:r>
          </a:p>
        </p:txBody>
      </p:sp>
      <p:pic>
        <p:nvPicPr>
          <p:cNvPr id="4" name="Picture 3" descr="text-book-search-publicdo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1059582"/>
            <a:ext cx="2607176" cy="2187761"/>
          </a:xfrm>
          <a:prstGeom prst="rect">
            <a:avLst/>
          </a:prstGeom>
        </p:spPr>
      </p:pic>
      <p:pic>
        <p:nvPicPr>
          <p:cNvPr id="5" name="Picture 4" descr="Left corner line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411760" cy="1819466"/>
          </a:xfrm>
          <a:prstGeom prst="rect">
            <a:avLst/>
          </a:prstGeom>
        </p:spPr>
      </p:pic>
      <p:pic>
        <p:nvPicPr>
          <p:cNvPr id="6" name="Picture 5" descr="right corner lines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9943" y="2931790"/>
            <a:ext cx="4774057" cy="22117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EA59A04CFEF94FBC267DADACEC3C64" ma:contentTypeVersion="1" ma:contentTypeDescription="Create a new document." ma:contentTypeScope="" ma:versionID="d079b63171a19b787ac443ecfcd22b1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42F6179-A339-4648-A9A3-9FE5FD7D34C6}">
  <ds:schemaRefs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3539FF1-7729-46CB-8965-C046E7515D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0EF837-ACA7-4E8D-9568-CDB19DF1DD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4557</TotalTime>
  <Words>412</Words>
  <Application>Microsoft Macintosh PowerPoint</Application>
  <PresentationFormat>On-screen Show (16:9)</PresentationFormat>
  <Paragraphs>51</Paragraphs>
  <Slides>9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Futura LT Pro Light</vt:lpstr>
      <vt:lpstr>Futura Medium</vt:lpstr>
      <vt:lpstr>Futura-Medium</vt:lpstr>
      <vt:lpstr>Office Theme</vt:lpstr>
      <vt:lpstr>Blank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RCM PowerPoint Template</dc:title>
  <dc:creator>May Yan Man</dc:creator>
  <cp:lastModifiedBy>Ellie Davis</cp:lastModifiedBy>
  <cp:revision>114</cp:revision>
  <dcterms:created xsi:type="dcterms:W3CDTF">2015-12-24T10:51:16Z</dcterms:created>
  <dcterms:modified xsi:type="dcterms:W3CDTF">2021-03-09T15:35:50Z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0x0101009AEA59A04CFEF94FBC267DADACEC3C64</vt:lpwstr>
  </property>
</Properties>
</file>