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4" r:id="rId10"/>
    <p:sldId id="265" r:id="rId11"/>
    <p:sldId id="260" r:id="rId12"/>
    <p:sldId id="261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5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5003E"/>
    <a:srgbClr val="FFFFFF"/>
    <a:srgbClr val="706F6F"/>
    <a:srgbClr val="C6C6C6"/>
    <a:srgbClr val="AB052B"/>
    <a:srgbClr val="9058BE"/>
    <a:srgbClr val="E36400"/>
    <a:srgbClr val="0287CB"/>
    <a:srgbClr val="38A8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8A2D6-0417-834D-89A5-107C46F79287}" v="1214" dt="2020-12-15T13:55:14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Objects="1">
      <p:cViewPr varScale="1">
        <p:scale>
          <a:sx n="87" d="100"/>
          <a:sy n="87" d="100"/>
        </p:scale>
        <p:origin x="-676" y="-68"/>
      </p:cViewPr>
      <p:guideLst>
        <p:guide orient="horz" pos="1620"/>
        <p:guide orient="horz" pos="3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Baldwin" userId="2c7188a8-56b0-4a8f-9e86-c8e7947e05c9" providerId="ADAL" clId="{D148A2D6-0417-834D-89A5-107C46F79287}"/>
    <pc:docChg chg="undo custSel delSld modSld">
      <pc:chgData name="Lydia Baldwin" userId="2c7188a8-56b0-4a8f-9e86-c8e7947e05c9" providerId="ADAL" clId="{D148A2D6-0417-834D-89A5-107C46F79287}" dt="2020-12-15T13:55:23.568" v="1326" actId="2711"/>
      <pc:docMkLst>
        <pc:docMk/>
      </pc:docMkLst>
      <pc:sldChg chg="addSp delSp modSp mod">
        <pc:chgData name="Lydia Baldwin" userId="2c7188a8-56b0-4a8f-9e86-c8e7947e05c9" providerId="ADAL" clId="{D148A2D6-0417-834D-89A5-107C46F79287}" dt="2020-12-15T13:34:24.366" v="15"/>
        <pc:sldMkLst>
          <pc:docMk/>
          <pc:sldMk cId="0" sldId="256"/>
        </pc:sldMkLst>
        <pc:spChg chg="add del mod">
          <ac:chgData name="Lydia Baldwin" userId="2c7188a8-56b0-4a8f-9e86-c8e7947e05c9" providerId="ADAL" clId="{D148A2D6-0417-834D-89A5-107C46F79287}" dt="2020-12-15T13:34:24.366" v="15"/>
          <ac:spMkLst>
            <pc:docMk/>
            <pc:sldMk cId="0" sldId="256"/>
            <ac:spMk id="2" creationId="{6B278B8E-9027-C545-8560-B58344CBFB40}"/>
          </ac:spMkLst>
        </pc:spChg>
        <pc:spChg chg="mod">
          <ac:chgData name="Lydia Baldwin" userId="2c7188a8-56b0-4a8f-9e86-c8e7947e05c9" providerId="ADAL" clId="{D148A2D6-0417-834D-89A5-107C46F79287}" dt="2020-12-15T13:34:20.888" v="13" actId="14100"/>
          <ac:spMkLst>
            <pc:docMk/>
            <pc:sldMk cId="0" sldId="256"/>
            <ac:spMk id="3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33:57.171" v="3" actId="1076"/>
          <ac:picMkLst>
            <pc:docMk/>
            <pc:sldMk cId="0" sldId="256"/>
            <ac:picMk id="4" creationId="{00000000-0000-0000-0000-000000000000}"/>
          </ac:picMkLst>
        </pc:picChg>
      </pc:sldChg>
      <pc:sldChg chg="modSp mod modAnim">
        <pc:chgData name="Lydia Baldwin" userId="2c7188a8-56b0-4a8f-9e86-c8e7947e05c9" providerId="ADAL" clId="{D148A2D6-0417-834D-89A5-107C46F79287}" dt="2020-12-15T13:35:36.637" v="106" actId="1076"/>
        <pc:sldMkLst>
          <pc:docMk/>
          <pc:sldMk cId="0" sldId="257"/>
        </pc:sldMkLst>
        <pc:spChg chg="mod">
          <ac:chgData name="Lydia Baldwin" userId="2c7188a8-56b0-4a8f-9e86-c8e7947e05c9" providerId="ADAL" clId="{D148A2D6-0417-834D-89A5-107C46F79287}" dt="2020-12-15T13:34:41.716" v="17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5:06.749" v="78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5:36.637" v="106" actId="1076"/>
          <ac:spMkLst>
            <pc:docMk/>
            <pc:sldMk cId="0" sldId="257"/>
            <ac:spMk id="9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34:27.259" v="16" actId="2711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Lydia Baldwin" userId="2c7188a8-56b0-4a8f-9e86-c8e7947e05c9" providerId="ADAL" clId="{D148A2D6-0417-834D-89A5-107C46F79287}" dt="2020-12-15T13:34:27.259" v="16" actId="2711"/>
          <ac:picMkLst>
            <pc:docMk/>
            <pc:sldMk cId="0" sldId="257"/>
            <ac:picMk id="6" creationId="{00000000-0000-0000-0000-000000000000}"/>
          </ac:picMkLst>
        </pc:picChg>
      </pc:sldChg>
      <pc:sldChg chg="delSp modSp mod delAnim modAnim">
        <pc:chgData name="Lydia Baldwin" userId="2c7188a8-56b0-4a8f-9e86-c8e7947e05c9" providerId="ADAL" clId="{D148A2D6-0417-834D-89A5-107C46F79287}" dt="2020-12-15T13:37:29.402" v="311" actId="20577"/>
        <pc:sldMkLst>
          <pc:docMk/>
          <pc:sldMk cId="0" sldId="258"/>
        </pc:sldMkLst>
        <pc:spChg chg="mod">
          <ac:chgData name="Lydia Baldwin" userId="2c7188a8-56b0-4a8f-9e86-c8e7947e05c9" providerId="ADAL" clId="{D148A2D6-0417-834D-89A5-107C46F79287}" dt="2020-12-15T13:36:13.291" v="113" actId="1076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Lydia Baldwin" userId="2c7188a8-56b0-4a8f-9e86-c8e7947e05c9" providerId="ADAL" clId="{D148A2D6-0417-834D-89A5-107C46F79287}" dt="2020-12-15T13:37:02.928" v="274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7:29.402" v="311" actId="20577"/>
          <ac:spMkLst>
            <pc:docMk/>
            <pc:sldMk cId="0" sldId="258"/>
            <ac:spMk id="11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35:57.586" v="109" actId="1076"/>
          <ac:picMkLst>
            <pc:docMk/>
            <pc:sldMk cId="0" sldId="258"/>
            <ac:picMk id="3" creationId="{00000000-0000-0000-0000-000000000000}"/>
          </ac:picMkLst>
        </pc:picChg>
        <pc:cxnChg chg="del mod">
          <ac:chgData name="Lydia Baldwin" userId="2c7188a8-56b0-4a8f-9e86-c8e7947e05c9" providerId="ADAL" clId="{D148A2D6-0417-834D-89A5-107C46F79287}" dt="2020-12-15T13:37:04.284" v="275" actId="478"/>
          <ac:cxnSpMkLst>
            <pc:docMk/>
            <pc:sldMk cId="0" sldId="258"/>
            <ac:cxnSpMk id="6" creationId="{00000000-0000-0000-0000-000000000000}"/>
          </ac:cxnSpMkLst>
        </pc:cxnChg>
      </pc:sldChg>
      <pc:sldChg chg="delSp modSp mod delAnim">
        <pc:chgData name="Lydia Baldwin" userId="2c7188a8-56b0-4a8f-9e86-c8e7947e05c9" providerId="ADAL" clId="{D148A2D6-0417-834D-89A5-107C46F79287}" dt="2020-12-15T13:38:25.641" v="322" actId="1076"/>
        <pc:sldMkLst>
          <pc:docMk/>
          <pc:sldMk cId="0" sldId="259"/>
        </pc:sldMkLst>
        <pc:spChg chg="mod">
          <ac:chgData name="Lydia Baldwin" userId="2c7188a8-56b0-4a8f-9e86-c8e7947e05c9" providerId="ADAL" clId="{D148A2D6-0417-834D-89A5-107C46F79287}" dt="2020-12-15T13:38:18.005" v="320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8:11.848" v="317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8:20.958" v="321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38:25.641" v="322" actId="1076"/>
          <ac:spMkLst>
            <pc:docMk/>
            <pc:sldMk cId="0" sldId="259"/>
            <ac:spMk id="10" creationId="{00000000-0000-0000-0000-000000000000}"/>
          </ac:spMkLst>
        </pc:spChg>
        <pc:spChg chg="del">
          <ac:chgData name="Lydia Baldwin" userId="2c7188a8-56b0-4a8f-9e86-c8e7947e05c9" providerId="ADAL" clId="{D148A2D6-0417-834D-89A5-107C46F79287}" dt="2020-12-15T13:37:54.136" v="313" actId="478"/>
          <ac:spMkLst>
            <pc:docMk/>
            <pc:sldMk cId="0" sldId="259"/>
            <ac:spMk id="11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38:03.153" v="316" actId="2711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Lydia Baldwin" userId="2c7188a8-56b0-4a8f-9e86-c8e7947e05c9" providerId="ADAL" clId="{D148A2D6-0417-834D-89A5-107C46F79287}" dt="2020-12-15T13:38:03.153" v="316" actId="2711"/>
          <ac:picMkLst>
            <pc:docMk/>
            <pc:sldMk cId="0" sldId="259"/>
            <ac:picMk id="7" creationId="{00000000-0000-0000-0000-000000000000}"/>
          </ac:picMkLst>
        </pc:picChg>
        <pc:picChg chg="del">
          <ac:chgData name="Lydia Baldwin" userId="2c7188a8-56b0-4a8f-9e86-c8e7947e05c9" providerId="ADAL" clId="{D148A2D6-0417-834D-89A5-107C46F79287}" dt="2020-12-15T13:37:50.985" v="312" actId="478"/>
          <ac:picMkLst>
            <pc:docMk/>
            <pc:sldMk cId="0" sldId="259"/>
            <ac:picMk id="8" creationId="{00000000-0000-0000-0000-000000000000}"/>
          </ac:picMkLst>
        </pc:picChg>
      </pc:sldChg>
      <pc:sldChg chg="addSp delSp modSp mod delAnim modAnim">
        <pc:chgData name="Lydia Baldwin" userId="2c7188a8-56b0-4a8f-9e86-c8e7947e05c9" providerId="ADAL" clId="{D148A2D6-0417-834D-89A5-107C46F79287}" dt="2020-12-15T13:54:21.702" v="1285" actId="14100"/>
        <pc:sldMkLst>
          <pc:docMk/>
          <pc:sldMk cId="0" sldId="260"/>
        </pc:sldMkLst>
        <pc:spChg chg="mod">
          <ac:chgData name="Lydia Baldwin" userId="2c7188a8-56b0-4a8f-9e86-c8e7947e05c9" providerId="ADAL" clId="{D148A2D6-0417-834D-89A5-107C46F79287}" dt="2020-12-15T13:48:08.487" v="1220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48:20.877" v="1224" actId="1076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Lydia Baldwin" userId="2c7188a8-56b0-4a8f-9e86-c8e7947e05c9" providerId="ADAL" clId="{D148A2D6-0417-834D-89A5-107C46F79287}" dt="2020-12-15T13:51:22.005" v="1260" actId="1076"/>
          <ac:spMkLst>
            <pc:docMk/>
            <pc:sldMk cId="0" sldId="260"/>
            <ac:spMk id="8" creationId="{C71AB623-20E4-0446-839B-3CD49C63F827}"/>
          </ac:spMkLst>
        </pc:spChg>
        <pc:spChg chg="add mod">
          <ac:chgData name="Lydia Baldwin" userId="2c7188a8-56b0-4a8f-9e86-c8e7947e05c9" providerId="ADAL" clId="{D148A2D6-0417-834D-89A5-107C46F79287}" dt="2020-12-15T13:49:36.118" v="1240" actId="1076"/>
          <ac:spMkLst>
            <pc:docMk/>
            <pc:sldMk cId="0" sldId="260"/>
            <ac:spMk id="12" creationId="{1359D303-DBE3-A54B-A432-0D7050F4254C}"/>
          </ac:spMkLst>
        </pc:spChg>
        <pc:spChg chg="mod">
          <ac:chgData name="Lydia Baldwin" userId="2c7188a8-56b0-4a8f-9e86-c8e7947e05c9" providerId="ADAL" clId="{D148A2D6-0417-834D-89A5-107C46F79287}" dt="2020-12-15T13:51:54.051" v="1267" actId="1076"/>
          <ac:spMkLst>
            <pc:docMk/>
            <pc:sldMk cId="0" sldId="260"/>
            <ac:spMk id="13" creationId="{00000000-0000-0000-0000-000000000000}"/>
          </ac:spMkLst>
        </pc:spChg>
        <pc:spChg chg="del mod">
          <ac:chgData name="Lydia Baldwin" userId="2c7188a8-56b0-4a8f-9e86-c8e7947e05c9" providerId="ADAL" clId="{D148A2D6-0417-834D-89A5-107C46F79287}" dt="2020-12-15T13:48:39.140" v="1230" actId="478"/>
          <ac:spMkLst>
            <pc:docMk/>
            <pc:sldMk cId="0" sldId="260"/>
            <ac:spMk id="14" creationId="{00000000-0000-0000-0000-000000000000}"/>
          </ac:spMkLst>
        </pc:spChg>
        <pc:spChg chg="add mod">
          <ac:chgData name="Lydia Baldwin" userId="2c7188a8-56b0-4a8f-9e86-c8e7947e05c9" providerId="ADAL" clId="{D148A2D6-0417-834D-89A5-107C46F79287}" dt="2020-12-15T13:51:11.013" v="1257" actId="1076"/>
          <ac:spMkLst>
            <pc:docMk/>
            <pc:sldMk cId="0" sldId="260"/>
            <ac:spMk id="16" creationId="{65C7B2DB-678D-4C4C-96B0-95578DD35EB3}"/>
          </ac:spMkLst>
        </pc:spChg>
        <pc:spChg chg="add mod">
          <ac:chgData name="Lydia Baldwin" userId="2c7188a8-56b0-4a8f-9e86-c8e7947e05c9" providerId="ADAL" clId="{D148A2D6-0417-834D-89A5-107C46F79287}" dt="2020-12-15T13:51:07.663" v="1256" actId="1076"/>
          <ac:spMkLst>
            <pc:docMk/>
            <pc:sldMk cId="0" sldId="260"/>
            <ac:spMk id="17" creationId="{8A8B2002-BC22-874C-9BE2-05A44E3E5EF4}"/>
          </ac:spMkLst>
        </pc:spChg>
        <pc:spChg chg="add del mod">
          <ac:chgData name="Lydia Baldwin" userId="2c7188a8-56b0-4a8f-9e86-c8e7947e05c9" providerId="ADAL" clId="{D148A2D6-0417-834D-89A5-107C46F79287}" dt="2020-12-15T13:51:39.182" v="1263"/>
          <ac:spMkLst>
            <pc:docMk/>
            <pc:sldMk cId="0" sldId="260"/>
            <ac:spMk id="20" creationId="{A5F2BB26-A6BF-1649-9A2D-C2D0D9A94C4D}"/>
          </ac:spMkLst>
        </pc:spChg>
        <pc:spChg chg="add mod">
          <ac:chgData name="Lydia Baldwin" userId="2c7188a8-56b0-4a8f-9e86-c8e7947e05c9" providerId="ADAL" clId="{D148A2D6-0417-834D-89A5-107C46F79287}" dt="2020-12-15T13:52:01.481" v="1268" actId="1076"/>
          <ac:spMkLst>
            <pc:docMk/>
            <pc:sldMk cId="0" sldId="260"/>
            <ac:spMk id="21" creationId="{7CFC8C5C-6825-534F-93D5-122A5C68AA98}"/>
          </ac:spMkLst>
        </pc:spChg>
        <pc:spChg chg="add mod">
          <ac:chgData name="Lydia Baldwin" userId="2c7188a8-56b0-4a8f-9e86-c8e7947e05c9" providerId="ADAL" clId="{D148A2D6-0417-834D-89A5-107C46F79287}" dt="2020-12-15T13:53:54.688" v="1280" actId="1076"/>
          <ac:spMkLst>
            <pc:docMk/>
            <pc:sldMk cId="0" sldId="260"/>
            <ac:spMk id="24" creationId="{16466231-D226-B449-A995-ABCAF3FD5817}"/>
          </ac:spMkLst>
        </pc:spChg>
        <pc:spChg chg="add mod">
          <ac:chgData name="Lydia Baldwin" userId="2c7188a8-56b0-4a8f-9e86-c8e7947e05c9" providerId="ADAL" clId="{D148A2D6-0417-834D-89A5-107C46F79287}" dt="2020-12-15T13:53:49.139" v="1279" actId="14100"/>
          <ac:spMkLst>
            <pc:docMk/>
            <pc:sldMk cId="0" sldId="260"/>
            <ac:spMk id="25" creationId="{2C29877F-0764-1042-8557-8F593EEF7431}"/>
          </ac:spMkLst>
        </pc:spChg>
        <pc:spChg chg="add mod">
          <ac:chgData name="Lydia Baldwin" userId="2c7188a8-56b0-4a8f-9e86-c8e7947e05c9" providerId="ADAL" clId="{D148A2D6-0417-834D-89A5-107C46F79287}" dt="2020-12-15T13:54:09.351" v="1282" actId="1076"/>
          <ac:spMkLst>
            <pc:docMk/>
            <pc:sldMk cId="0" sldId="260"/>
            <ac:spMk id="28" creationId="{EFE04276-8CF7-B246-A090-F9139B6810EF}"/>
          </ac:spMkLst>
        </pc:spChg>
        <pc:picChg chg="mod">
          <ac:chgData name="Lydia Baldwin" userId="2c7188a8-56b0-4a8f-9e86-c8e7947e05c9" providerId="ADAL" clId="{D148A2D6-0417-834D-89A5-107C46F79287}" dt="2020-12-15T13:51:15.276" v="1258" actId="1076"/>
          <ac:picMkLst>
            <pc:docMk/>
            <pc:sldMk cId="0" sldId="260"/>
            <ac:picMk id="3" creationId="{00000000-0000-0000-0000-000000000000}"/>
          </ac:picMkLst>
        </pc:picChg>
        <pc:cxnChg chg="mod">
          <ac:chgData name="Lydia Baldwin" userId="2c7188a8-56b0-4a8f-9e86-c8e7947e05c9" providerId="ADAL" clId="{D148A2D6-0417-834D-89A5-107C46F79287}" dt="2020-12-15T13:51:50.845" v="1266" actId="1076"/>
          <ac:cxnSpMkLst>
            <pc:docMk/>
            <pc:sldMk cId="0" sldId="260"/>
            <ac:cxnSpMk id="6" creationId="{00000000-0000-0000-0000-000000000000}"/>
          </ac:cxnSpMkLst>
        </pc:cxnChg>
        <pc:cxnChg chg="add mod">
          <ac:chgData name="Lydia Baldwin" userId="2c7188a8-56b0-4a8f-9e86-c8e7947e05c9" providerId="ADAL" clId="{D148A2D6-0417-834D-89A5-107C46F79287}" dt="2020-12-15T13:51:18.931" v="1259" actId="1076"/>
          <ac:cxnSpMkLst>
            <pc:docMk/>
            <pc:sldMk cId="0" sldId="260"/>
            <ac:cxnSpMk id="9" creationId="{A9233459-6E84-694B-A4BA-FAF805290C1D}"/>
          </ac:cxnSpMkLst>
        </pc:cxnChg>
        <pc:cxnChg chg="add mod">
          <ac:chgData name="Lydia Baldwin" userId="2c7188a8-56b0-4a8f-9e86-c8e7947e05c9" providerId="ADAL" clId="{D148A2D6-0417-834D-89A5-107C46F79287}" dt="2020-12-15T13:49:47.576" v="1243" actId="1076"/>
          <ac:cxnSpMkLst>
            <pc:docMk/>
            <pc:sldMk cId="0" sldId="260"/>
            <ac:cxnSpMk id="15" creationId="{03BE7D51-B5C7-A440-86ED-B046DED863E3}"/>
          </ac:cxnSpMkLst>
        </pc:cxnChg>
        <pc:cxnChg chg="add mod">
          <ac:chgData name="Lydia Baldwin" userId="2c7188a8-56b0-4a8f-9e86-c8e7947e05c9" providerId="ADAL" clId="{D148A2D6-0417-834D-89A5-107C46F79287}" dt="2020-12-15T13:51:07.663" v="1256" actId="1076"/>
          <ac:cxnSpMkLst>
            <pc:docMk/>
            <pc:sldMk cId="0" sldId="260"/>
            <ac:cxnSpMk id="18" creationId="{16F17E8E-080A-EC4E-811B-6F417C3E6EF1}"/>
          </ac:cxnSpMkLst>
        </pc:cxnChg>
        <pc:cxnChg chg="add mod">
          <ac:chgData name="Lydia Baldwin" userId="2c7188a8-56b0-4a8f-9e86-c8e7947e05c9" providerId="ADAL" clId="{D148A2D6-0417-834D-89A5-107C46F79287}" dt="2020-12-15T13:52:18.792" v="1271" actId="14100"/>
          <ac:cxnSpMkLst>
            <pc:docMk/>
            <pc:sldMk cId="0" sldId="260"/>
            <ac:cxnSpMk id="22" creationId="{AA7C5EAB-21A4-1145-9A94-2FFDFC499858}"/>
          </ac:cxnSpMkLst>
        </pc:cxnChg>
        <pc:cxnChg chg="add mod">
          <ac:chgData name="Lydia Baldwin" userId="2c7188a8-56b0-4a8f-9e86-c8e7947e05c9" providerId="ADAL" clId="{D148A2D6-0417-834D-89A5-107C46F79287}" dt="2020-12-15T13:53:49.139" v="1279" actId="14100"/>
          <ac:cxnSpMkLst>
            <pc:docMk/>
            <pc:sldMk cId="0" sldId="260"/>
            <ac:cxnSpMk id="26" creationId="{6D38FCB9-BF0E-7B4D-912B-54DD88B4231B}"/>
          </ac:cxnSpMkLst>
        </pc:cxnChg>
        <pc:cxnChg chg="add mod">
          <ac:chgData name="Lydia Baldwin" userId="2c7188a8-56b0-4a8f-9e86-c8e7947e05c9" providerId="ADAL" clId="{D148A2D6-0417-834D-89A5-107C46F79287}" dt="2020-12-15T13:54:21.702" v="1285" actId="14100"/>
          <ac:cxnSpMkLst>
            <pc:docMk/>
            <pc:sldMk cId="0" sldId="260"/>
            <ac:cxnSpMk id="29" creationId="{4ABD2D05-78E1-4E4D-A4CF-8A0419B679F8}"/>
          </ac:cxnSpMkLst>
        </pc:cxnChg>
      </pc:sldChg>
      <pc:sldChg chg="modSp mod">
        <pc:chgData name="Lydia Baldwin" userId="2c7188a8-56b0-4a8f-9e86-c8e7947e05c9" providerId="ADAL" clId="{D148A2D6-0417-834D-89A5-107C46F79287}" dt="2020-12-15T13:55:14.818" v="1325" actId="20577"/>
        <pc:sldMkLst>
          <pc:docMk/>
          <pc:sldMk cId="0" sldId="261"/>
        </pc:sldMkLst>
        <pc:spChg chg="mod">
          <ac:chgData name="Lydia Baldwin" userId="2c7188a8-56b0-4a8f-9e86-c8e7947e05c9" providerId="ADAL" clId="{D148A2D6-0417-834D-89A5-107C46F79287}" dt="2020-12-15T13:54:53.736" v="1304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5:14.818" v="1325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4:40.294" v="1290" actId="1076"/>
          <ac:spMkLst>
            <pc:docMk/>
            <pc:sldMk cId="0" sldId="261"/>
            <ac:spMk id="23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54:40.294" v="1290" actId="1076"/>
          <ac:picMkLst>
            <pc:docMk/>
            <pc:sldMk cId="0" sldId="261"/>
            <ac:picMk id="3" creationId="{00000000-0000-0000-0000-000000000000}"/>
          </ac:picMkLst>
        </pc:pic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13" creationId="{00000000-0000-0000-0000-000000000000}"/>
          </ac:cxnSpMkLst>
        </pc:cxn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15" creationId="{00000000-0000-0000-0000-000000000000}"/>
          </ac:cxnSpMkLst>
        </pc:cxn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17" creationId="{00000000-0000-0000-0000-000000000000}"/>
          </ac:cxnSpMkLst>
        </pc:cxn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19" creationId="{00000000-0000-0000-0000-000000000000}"/>
          </ac:cxnSpMkLst>
        </pc:cxn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21" creationId="{00000000-0000-0000-0000-000000000000}"/>
          </ac:cxnSpMkLst>
        </pc:cxnChg>
        <pc:cxnChg chg="mod">
          <ac:chgData name="Lydia Baldwin" userId="2c7188a8-56b0-4a8f-9e86-c8e7947e05c9" providerId="ADAL" clId="{D148A2D6-0417-834D-89A5-107C46F79287}" dt="2020-12-15T13:54:40.294" v="1290" actId="1076"/>
          <ac:cxnSpMkLst>
            <pc:docMk/>
            <pc:sldMk cId="0" sldId="261"/>
            <ac:cxnSpMk id="22" creationId="{00000000-0000-0000-0000-000000000000}"/>
          </ac:cxnSpMkLst>
        </pc:cxnChg>
      </pc:sldChg>
      <pc:sldChg chg="modSp mod">
        <pc:chgData name="Lydia Baldwin" userId="2c7188a8-56b0-4a8f-9e86-c8e7947e05c9" providerId="ADAL" clId="{D148A2D6-0417-834D-89A5-107C46F79287}" dt="2020-12-15T13:55:23.568" v="1326" actId="2711"/>
        <pc:sldMkLst>
          <pc:docMk/>
          <pc:sldMk cId="0" sldId="263"/>
        </pc:sldMkLst>
        <pc:spChg chg="mod">
          <ac:chgData name="Lydia Baldwin" userId="2c7188a8-56b0-4a8f-9e86-c8e7947e05c9" providerId="ADAL" clId="{D148A2D6-0417-834D-89A5-107C46F79287}" dt="2020-12-15T13:55:23.568" v="1326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55:23.568" v="1326" actId="2711"/>
          <ac:spMkLst>
            <pc:docMk/>
            <pc:sldMk cId="0" sldId="263"/>
            <ac:spMk id="5" creationId="{00000000-0000-0000-0000-000000000000}"/>
          </ac:spMkLst>
        </pc:spChg>
      </pc:sldChg>
      <pc:sldChg chg="delSp modSp mod delAnim modAnim">
        <pc:chgData name="Lydia Baldwin" userId="2c7188a8-56b0-4a8f-9e86-c8e7947e05c9" providerId="ADAL" clId="{D148A2D6-0417-834D-89A5-107C46F79287}" dt="2020-12-15T13:43:09.212" v="786" actId="14100"/>
        <pc:sldMkLst>
          <pc:docMk/>
          <pc:sldMk cId="0" sldId="264"/>
        </pc:sldMkLst>
        <pc:spChg chg="mod">
          <ac:chgData name="Lydia Baldwin" userId="2c7188a8-56b0-4a8f-9e86-c8e7947e05c9" providerId="ADAL" clId="{D148A2D6-0417-834D-89A5-107C46F79287}" dt="2020-12-15T13:38:50.687" v="362" actId="107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Lydia Baldwin" userId="2c7188a8-56b0-4a8f-9e86-c8e7947e05c9" providerId="ADAL" clId="{D148A2D6-0417-834D-89A5-107C46F79287}" dt="2020-12-15T13:38:52.634" v="364" actId="478"/>
          <ac:spMkLst>
            <pc:docMk/>
            <pc:sldMk cId="0" sldId="264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43:09.212" v="786" actId="14100"/>
          <ac:spMkLst>
            <pc:docMk/>
            <pc:sldMk cId="0" sldId="264"/>
            <ac:spMk id="5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43:04.147" v="785" actId="1076"/>
          <ac:picMkLst>
            <pc:docMk/>
            <pc:sldMk cId="0" sldId="264"/>
            <ac:picMk id="3" creationId="{00000000-0000-0000-0000-000000000000}"/>
          </ac:picMkLst>
        </pc:picChg>
      </pc:sldChg>
      <pc:sldChg chg="delSp modSp mod delAnim modAnim">
        <pc:chgData name="Lydia Baldwin" userId="2c7188a8-56b0-4a8f-9e86-c8e7947e05c9" providerId="ADAL" clId="{D148A2D6-0417-834D-89A5-107C46F79287}" dt="2020-12-15T13:47:45.365" v="1217" actId="20577"/>
        <pc:sldMkLst>
          <pc:docMk/>
          <pc:sldMk cId="0" sldId="265"/>
        </pc:sldMkLst>
        <pc:spChg chg="mod">
          <ac:chgData name="Lydia Baldwin" userId="2c7188a8-56b0-4a8f-9e86-c8e7947e05c9" providerId="ADAL" clId="{D148A2D6-0417-834D-89A5-107C46F79287}" dt="2020-12-15T13:43:29.191" v="804" actId="1076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Lydia Baldwin" userId="2c7188a8-56b0-4a8f-9e86-c8e7947e05c9" providerId="ADAL" clId="{D148A2D6-0417-834D-89A5-107C46F79287}" dt="2020-12-15T13:43:35.114" v="805" actId="478"/>
          <ac:spMkLst>
            <pc:docMk/>
            <pc:sldMk cId="0" sldId="265"/>
            <ac:spMk id="4" creationId="{00000000-0000-0000-0000-000000000000}"/>
          </ac:spMkLst>
        </pc:spChg>
        <pc:spChg chg="mod">
          <ac:chgData name="Lydia Baldwin" userId="2c7188a8-56b0-4a8f-9e86-c8e7947e05c9" providerId="ADAL" clId="{D148A2D6-0417-834D-89A5-107C46F79287}" dt="2020-12-15T13:47:45.365" v="1217" actId="20577"/>
          <ac:spMkLst>
            <pc:docMk/>
            <pc:sldMk cId="0" sldId="265"/>
            <ac:spMk id="6" creationId="{00000000-0000-0000-0000-000000000000}"/>
          </ac:spMkLst>
        </pc:spChg>
        <pc:picChg chg="mod">
          <ac:chgData name="Lydia Baldwin" userId="2c7188a8-56b0-4a8f-9e86-c8e7947e05c9" providerId="ADAL" clId="{D148A2D6-0417-834D-89A5-107C46F79287}" dt="2020-12-15T13:43:48.456" v="810" actId="1076"/>
          <ac:picMkLst>
            <pc:docMk/>
            <pc:sldMk cId="0" sldId="265"/>
            <ac:picMk id="3" creationId="{00000000-0000-0000-0000-000000000000}"/>
          </ac:picMkLst>
        </pc:picChg>
      </pc:sldChg>
      <pc:sldChg chg="del">
        <pc:chgData name="Lydia Baldwin" userId="2c7188a8-56b0-4a8f-9e86-c8e7947e05c9" providerId="ADAL" clId="{D148A2D6-0417-834D-89A5-107C46F79287}" dt="2020-12-15T13:47:54.924" v="1218" actId="2696"/>
        <pc:sldMkLst>
          <pc:docMk/>
          <pc:sldMk cId="0" sldId="266"/>
        </pc:sldMkLst>
      </pc:sldChg>
      <pc:sldChg chg="del">
        <pc:chgData name="Lydia Baldwin" userId="2c7188a8-56b0-4a8f-9e86-c8e7947e05c9" providerId="ADAL" clId="{D148A2D6-0417-834D-89A5-107C46F79287}" dt="2020-12-15T13:48:52.950" v="1231" actId="2696"/>
        <pc:sldMkLst>
          <pc:docMk/>
          <pc:sldMk cId="0" sldId="269"/>
        </pc:sldMkLst>
      </pc:sldChg>
      <pc:sldChg chg="del">
        <pc:chgData name="Lydia Baldwin" userId="2c7188a8-56b0-4a8f-9e86-c8e7947e05c9" providerId="ADAL" clId="{D148A2D6-0417-834D-89A5-107C46F79287}" dt="2020-12-15T13:49:55.094" v="1244" actId="2696"/>
        <pc:sldMkLst>
          <pc:docMk/>
          <pc:sldMk cId="0" sldId="270"/>
        </pc:sldMkLst>
      </pc:sldChg>
      <pc:sldChg chg="del">
        <pc:chgData name="Lydia Baldwin" userId="2c7188a8-56b0-4a8f-9e86-c8e7947e05c9" providerId="ADAL" clId="{D148A2D6-0417-834D-89A5-107C46F79287}" dt="2020-12-15T13:50:01.410" v="1245" actId="2696"/>
        <pc:sldMkLst>
          <pc:docMk/>
          <pc:sldMk cId="0" sldId="271"/>
        </pc:sldMkLst>
      </pc:sldChg>
      <pc:sldChg chg="del">
        <pc:chgData name="Lydia Baldwin" userId="2c7188a8-56b0-4a8f-9e86-c8e7947e05c9" providerId="ADAL" clId="{D148A2D6-0417-834D-89A5-107C46F79287}" dt="2020-12-15T13:51:26.178" v="1261" actId="2696"/>
        <pc:sldMkLst>
          <pc:docMk/>
          <pc:sldMk cId="0" sldId="272"/>
        </pc:sldMkLst>
      </pc:sldChg>
      <pc:sldChg chg="del">
        <pc:chgData name="Lydia Baldwin" userId="2c7188a8-56b0-4a8f-9e86-c8e7947e05c9" providerId="ADAL" clId="{D148A2D6-0417-834D-89A5-107C46F79287}" dt="2020-12-15T13:52:25.530" v="1272" actId="2696"/>
        <pc:sldMkLst>
          <pc:docMk/>
          <pc:sldMk cId="0" sldId="273"/>
        </pc:sldMkLst>
      </pc:sldChg>
      <pc:sldChg chg="del">
        <pc:chgData name="Lydia Baldwin" userId="2c7188a8-56b0-4a8f-9e86-c8e7947e05c9" providerId="ADAL" clId="{D148A2D6-0417-834D-89A5-107C46F79287}" dt="2020-12-15T13:54:26.957" v="1287" actId="2696"/>
        <pc:sldMkLst>
          <pc:docMk/>
          <pc:sldMk cId="0" sldId="274"/>
        </pc:sldMkLst>
      </pc:sldChg>
      <pc:sldChg chg="del">
        <pc:chgData name="Lydia Baldwin" userId="2c7188a8-56b0-4a8f-9e86-c8e7947e05c9" providerId="ADAL" clId="{D148A2D6-0417-834D-89A5-107C46F79287}" dt="2020-12-15T13:54:24.471" v="1286" actId="2696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D8B2-41FD-4E70-A1DB-A02F7FB58BB4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619E-8739-4EED-96EB-0C92C38F5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90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619E-8739-4EED-96EB-0C92C38F52F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981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619E-8739-4EED-96EB-0C92C38F52F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4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54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43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30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36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0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29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7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5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29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3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5A9B-6A91-A04E-938B-783FD696DBAF}" type="datetimeFigureOut">
              <a:rPr lang="en-US" smtClean="0"/>
              <a:pPr/>
              <a:t>23-Feb-21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5F69-14BE-FE4F-A1E2-C2227D1D59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483518"/>
            <a:ext cx="769059" cy="172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05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hannes_Vermeer_-_The...tail)_-_WGA24704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849986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9986" y="2571750"/>
            <a:ext cx="529401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Royal College of Music Museum</a:t>
            </a:r>
            <a:r>
              <a:rPr lang="en-GB" sz="3000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en-GB" sz="3000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GB" sz="2800" dirty="0" smtClean="0">
                <a:latin typeface="Futura LT Pro Light" pitchFamily="34" charset="0"/>
                <a:cs typeface="Futura Medium" panose="020B0602020204020303" pitchFamily="34" charset="-79"/>
              </a:rPr>
              <a:t>Discover the Guitar – KS1</a:t>
            </a:r>
            <a:endParaRPr lang="en-GB" sz="3000" dirty="0" smtClean="0">
              <a:latin typeface="Futura LT Pro Light" pitchFamily="34" charset="0"/>
              <a:cs typeface="Futura Medium" panose="020B0602020204020303" pitchFamily="34" charset="-79"/>
            </a:endParaRPr>
          </a:p>
          <a:p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GB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r"/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6" name="Picture 5" descr="Left corner lin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11760" cy="1819466"/>
          </a:xfrm>
          <a:prstGeom prst="rect">
            <a:avLst/>
          </a:prstGeom>
        </p:spPr>
      </p:pic>
      <p:pic>
        <p:nvPicPr>
          <p:cNvPr id="7" name="Picture 6" descr="right corner lin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943" y="2931790"/>
            <a:ext cx="4774057" cy="221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026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What is a guitar?</a:t>
            </a:r>
          </a:p>
        </p:txBody>
      </p:sp>
      <p:pic>
        <p:nvPicPr>
          <p:cNvPr id="5" name="Picture 4" descr="Electric guitar 2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8080" y="0"/>
            <a:ext cx="1645920" cy="5143500"/>
          </a:xfrm>
          <a:prstGeom prst="rect">
            <a:avLst/>
          </a:prstGeom>
        </p:spPr>
      </p:pic>
      <p:pic>
        <p:nvPicPr>
          <p:cNvPr id="6" name="Picture 5" descr="guitar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2689" y="0"/>
            <a:ext cx="198539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05958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A guitar is a musical instrument that has 6 strings, a curvy body and a long neck.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558" y="206769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They are one of the most popular instruments in the world,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Let’s find out more!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18073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It’s how old?!</a:t>
            </a:r>
          </a:p>
        </p:txBody>
      </p:sp>
      <p:pic>
        <p:nvPicPr>
          <p:cNvPr id="3" name="Picture 2" descr="RCM0171_4x5 neg C50a colour, full front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651885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1920" y="1002089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This guitar is the oldest one in the world.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is on display in the Royal College of Music Museum.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It was made in Lisbon, Portugal in 1581. That’s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over 400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years ago!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man who made it was called </a:t>
            </a:r>
            <a:r>
              <a:rPr lang="en-GB" dirty="0" err="1">
                <a:latin typeface="Futura LT Pro Light" pitchFamily="34" charset="0"/>
                <a:cs typeface="Futura Medium" panose="020B0602020204020303" pitchFamily="34" charset="-79"/>
              </a:rPr>
              <a:t>Belchior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Dias. We know this because he carved his name onto the top of the guitar.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9235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Types of guitar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0950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There are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2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main types of guitar:</a:t>
            </a:r>
          </a:p>
        </p:txBody>
      </p:sp>
      <p:pic>
        <p:nvPicPr>
          <p:cNvPr id="6" name="Picture 5" descr="NMAH-AHB2016q046500.jpg"/>
          <p:cNvPicPr>
            <a:picLocks noChangeAspect="1"/>
          </p:cNvPicPr>
          <p:nvPr/>
        </p:nvPicPr>
        <p:blipFill>
          <a:blip r:embed="rId2"/>
          <a:srcRect l="31334" t="10801" r="27600" b="17800"/>
          <a:stretch>
            <a:fillRect/>
          </a:stretch>
        </p:blipFill>
        <p:spPr>
          <a:xfrm>
            <a:off x="1907704" y="1464887"/>
            <a:ext cx="1152128" cy="2670842"/>
          </a:xfrm>
          <a:prstGeom prst="rect">
            <a:avLst/>
          </a:prstGeom>
        </p:spPr>
      </p:pic>
      <p:pic>
        <p:nvPicPr>
          <p:cNvPr id="7" name="Picture 6" descr="NMAAHC-2011_137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30" y="1456999"/>
            <a:ext cx="1547308" cy="2670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42288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Acoustic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4228854"/>
            <a:ext cx="174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3478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Acoustic guitar</a:t>
            </a:r>
          </a:p>
        </p:txBody>
      </p:sp>
      <p:pic>
        <p:nvPicPr>
          <p:cNvPr id="3" name="Picture 2" descr="NMAH-AHB2016q046500.jpg"/>
          <p:cNvPicPr>
            <a:picLocks noChangeAspect="1"/>
          </p:cNvPicPr>
          <p:nvPr/>
        </p:nvPicPr>
        <p:blipFill>
          <a:blip r:embed="rId2"/>
          <a:srcRect l="31334" t="10801" r="27600" b="17800"/>
          <a:stretch>
            <a:fillRect/>
          </a:stretch>
        </p:blipFill>
        <p:spPr>
          <a:xfrm>
            <a:off x="6948264" y="-99093"/>
            <a:ext cx="2260224" cy="5239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79089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Acoustic guitars make sound naturally. </a:t>
            </a: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You don’t need electricity.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Instead, the hollow body acts as a sound box. When you pluck the strings, the sound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vibrates 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inside the body which helps to make the sound louder.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These guitars are usually made of wood and other natural materials, and have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6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strings.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5219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Electric guitar</a:t>
            </a:r>
          </a:p>
        </p:txBody>
      </p:sp>
      <p:pic>
        <p:nvPicPr>
          <p:cNvPr id="3" name="Picture 2" descr="NMAAHC-2011_13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97" y="-66158"/>
            <a:ext cx="3011285" cy="5197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15566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Electric guitars need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electricity.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</a:t>
            </a:r>
          </a:p>
          <a:p>
            <a:endParaRPr lang="en-GB" b="1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Electric guitars do not have a hollow body that helps make the sound louder. Instead, </a:t>
            </a: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electric power is used for </a:t>
            </a:r>
            <a:r>
              <a:rPr lang="en-GB" b="1" dirty="0">
                <a:latin typeface="Futura LT Pro Light" pitchFamily="34" charset="0"/>
                <a:cs typeface="FUTURA MEDIUM" panose="020B0602020204020303" pitchFamily="34" charset="-79"/>
              </a:rPr>
              <a:t>amplification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(making the sound louder so it can be heard from a distance). Electric guitars usually come with an extra box (amplifier) where the sound comes out. 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If you go to a rock concert, this is the type of guitar you will most likely see.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1314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Parts of a guitar</a:t>
            </a:r>
          </a:p>
        </p:txBody>
      </p:sp>
      <p:pic>
        <p:nvPicPr>
          <p:cNvPr id="3" name="Picture 2" descr="guit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920069" y="-555939"/>
            <a:ext cx="2473763" cy="6408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84501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Guitars have many parts. Here are some important ones: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9289" y="1411536"/>
            <a:ext cx="2088232" cy="606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5749" y="120482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FUTURA MEDIUM" panose="020B0602020204020303" pitchFamily="34" charset="-79"/>
              </a:rPr>
              <a:t>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1AB623-20E4-0446-839B-3CD49C63F827}"/>
              </a:ext>
            </a:extLst>
          </p:cNvPr>
          <p:cNvSpPr txBox="1"/>
          <p:nvPr/>
        </p:nvSpPr>
        <p:spPr>
          <a:xfrm>
            <a:off x="6344848" y="4191076"/>
            <a:ext cx="162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Sound hole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9233459-6E84-694B-A4BA-FAF805290C1D}"/>
              </a:ext>
            </a:extLst>
          </p:cNvPr>
          <p:cNvCxnSpPr>
            <a:cxnSpLocks/>
          </p:cNvCxnSpPr>
          <p:nvPr/>
        </p:nvCxnSpPr>
        <p:spPr>
          <a:xfrm flipH="1" flipV="1">
            <a:off x="5424720" y="3005290"/>
            <a:ext cx="1235376" cy="1139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59D303-DBE3-A54B-A432-0D7050F4254C}"/>
              </a:ext>
            </a:extLst>
          </p:cNvPr>
          <p:cNvSpPr txBox="1"/>
          <p:nvPr/>
        </p:nvSpPr>
        <p:spPr>
          <a:xfrm>
            <a:off x="7236296" y="1649856"/>
            <a:ext cx="162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Bridge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3BE7D51-B5C7-A440-86ED-B046DED863E3}"/>
              </a:ext>
            </a:extLst>
          </p:cNvPr>
          <p:cNvCxnSpPr>
            <a:cxnSpLocks/>
          </p:cNvCxnSpPr>
          <p:nvPr/>
        </p:nvCxnSpPr>
        <p:spPr>
          <a:xfrm flipH="1">
            <a:off x="6527456" y="1988410"/>
            <a:ext cx="999728" cy="506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C7B2DB-678D-4C4C-96B0-95578DD35EB3}"/>
              </a:ext>
            </a:extLst>
          </p:cNvPr>
          <p:cNvSpPr txBox="1"/>
          <p:nvPr/>
        </p:nvSpPr>
        <p:spPr>
          <a:xfrm>
            <a:off x="2771800" y="3846725"/>
            <a:ext cx="162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Neck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xmlns="" id="{8A8B2002-BC22-874C-9BE2-05A44E3E5EF4}"/>
              </a:ext>
            </a:extLst>
          </p:cNvPr>
          <p:cNvSpPr/>
          <p:nvPr/>
        </p:nvSpPr>
        <p:spPr>
          <a:xfrm rot="5400000" flipH="1">
            <a:off x="3008015" y="2056886"/>
            <a:ext cx="275889" cy="2154482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6F17E8E-080A-EC4E-811B-6F417C3E6EF1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3145960" y="3272072"/>
            <a:ext cx="2009" cy="4993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FC8C5C-6825-534F-93D5-122A5C68AA98}"/>
              </a:ext>
            </a:extLst>
          </p:cNvPr>
          <p:cNvSpPr txBox="1"/>
          <p:nvPr/>
        </p:nvSpPr>
        <p:spPr>
          <a:xfrm>
            <a:off x="2591780" y="181913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Fret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A7C5EAB-21A4-1145-9A94-2FFDFC499858}"/>
              </a:ext>
            </a:extLst>
          </p:cNvPr>
          <p:cNvCxnSpPr>
            <a:cxnSpLocks/>
          </p:cNvCxnSpPr>
          <p:nvPr/>
        </p:nvCxnSpPr>
        <p:spPr>
          <a:xfrm>
            <a:off x="2915816" y="2121008"/>
            <a:ext cx="0" cy="336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466231-D226-B449-A995-ABCAF3FD5817}"/>
              </a:ext>
            </a:extLst>
          </p:cNvPr>
          <p:cNvSpPr txBox="1"/>
          <p:nvPr/>
        </p:nvSpPr>
        <p:spPr>
          <a:xfrm>
            <a:off x="237126" y="424058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Headstock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xmlns="" id="{2C29877F-0764-1042-8557-8F593EEF7431}"/>
              </a:ext>
            </a:extLst>
          </p:cNvPr>
          <p:cNvSpPr/>
          <p:nvPr/>
        </p:nvSpPr>
        <p:spPr>
          <a:xfrm rot="5400000" flipH="1">
            <a:off x="1274623" y="2517385"/>
            <a:ext cx="262252" cy="1238065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D38FCB9-BF0E-7B4D-912B-54DD88B4231B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993210" y="3267544"/>
            <a:ext cx="412539" cy="10269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FE04276-8CF7-B246-A090-F9139B6810EF}"/>
              </a:ext>
            </a:extLst>
          </p:cNvPr>
          <p:cNvSpPr txBox="1"/>
          <p:nvPr/>
        </p:nvSpPr>
        <p:spPr>
          <a:xfrm>
            <a:off x="212866" y="170676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5003E"/>
                </a:solidFill>
                <a:latin typeface="Futura LT Pro Light" pitchFamily="34" charset="0"/>
                <a:cs typeface="Arial" pitchFamily="34" charset="0"/>
              </a:rPr>
              <a:t>Tuning pegs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ABD2D05-78E1-4E4D-A4CF-8A0419B679F8}"/>
              </a:ext>
            </a:extLst>
          </p:cNvPr>
          <p:cNvCxnSpPr>
            <a:cxnSpLocks/>
          </p:cNvCxnSpPr>
          <p:nvPr/>
        </p:nvCxnSpPr>
        <p:spPr>
          <a:xfrm>
            <a:off x="1259632" y="2076095"/>
            <a:ext cx="146117" cy="207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13" grpId="0"/>
      <p:bldP spid="8" grpId="0"/>
      <p:bldP spid="12" grpId="0"/>
      <p:bldP spid="16" grpId="0"/>
      <p:bldP spid="17" grpId="0" animBg="1"/>
      <p:bldP spid="21" grpId="0"/>
      <p:bldP spid="24" grpId="0"/>
      <p:bldP spid="25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95486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Guitar notes</a:t>
            </a:r>
          </a:p>
        </p:txBody>
      </p:sp>
      <p:pic>
        <p:nvPicPr>
          <p:cNvPr id="3" name="Picture 2" descr="neck of guit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643758"/>
            <a:ext cx="5256159" cy="2004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2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Guitars have </a:t>
            </a:r>
            <a:r>
              <a:rPr lang="en-GB" b="1" u="sng" dirty="0">
                <a:latin typeface="Futura LT Pro Light" pitchFamily="34" charset="0"/>
                <a:cs typeface="FUTURA MEDIUM" panose="020B0602020204020303" pitchFamily="34" charset="-79"/>
              </a:rPr>
              <a:t>6</a:t>
            </a:r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 strings. The top string is the thickest, lowest string.</a:t>
            </a: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The bottom string is the thinnest, highest string.</a:t>
            </a:r>
          </a:p>
          <a:p>
            <a:endParaRPr lang="en-GB" dirty="0">
              <a:latin typeface="Futura LT Pro Light" pitchFamily="34" charset="0"/>
              <a:cs typeface="Futura Medium" panose="020B0602020204020303" pitchFamily="34" charset="-79"/>
            </a:endParaRPr>
          </a:p>
          <a:p>
            <a:r>
              <a:rPr lang="en-GB" dirty="0">
                <a:latin typeface="Futura LT Pro Light" pitchFamily="34" charset="0"/>
                <a:cs typeface="Futura Medium" panose="020B0602020204020303" pitchFamily="34" charset="-79"/>
              </a:rPr>
              <a:t>If tuned normally, the strings of a guitar play the following notes: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459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30885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41965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9692" y="28284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357812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692" y="38272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1800" y="2828424"/>
            <a:ext cx="648072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71800" y="3827244"/>
            <a:ext cx="648072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95736" y="3088580"/>
            <a:ext cx="1224136" cy="203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59732" y="3725619"/>
            <a:ext cx="1224136" cy="203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75656" y="3291830"/>
            <a:ext cx="1908212" cy="166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75656" y="3578121"/>
            <a:ext cx="1908212" cy="166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43825" y="4324998"/>
            <a:ext cx="5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If you ever forget, just think:</a:t>
            </a:r>
          </a:p>
          <a:p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lephants </a:t>
            </a:r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nd </a:t>
            </a:r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onkeys </a:t>
            </a:r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row </a:t>
            </a:r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ig </a:t>
            </a:r>
            <a:r>
              <a:rPr lang="en-GB" b="1" u="sng" dirty="0">
                <a:solidFill>
                  <a:srgbClr val="C500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ars!</a:t>
            </a:r>
            <a:endParaRPr lang="en-GB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6" grpId="0"/>
      <p:bldP spid="7" grpId="0"/>
      <p:bldP spid="8" grpId="0"/>
      <p:bldP spid="9" grpId="0"/>
      <p:bldP spid="10" grpId="0"/>
      <p:bldP spid="11" grpId="0"/>
      <p:bldP spid="2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83518"/>
            <a:ext cx="5486400" cy="1059532"/>
          </a:xfrm>
          <a:prstGeom prst="rect">
            <a:avLst/>
          </a:prstGeom>
        </p:spPr>
        <p:txBody>
          <a:bodyPr/>
          <a:lstStyle/>
          <a:p>
            <a:r>
              <a:rPr lang="en-GB" sz="3000" dirty="0">
                <a:solidFill>
                  <a:srgbClr val="C5003E"/>
                </a:solidFill>
                <a:latin typeface="Futura-Medium" pitchFamily="34" charset="0"/>
                <a:cs typeface="Futura Medium" panose="020B0602020204020303" pitchFamily="34" charset="-79"/>
              </a:rPr>
              <a:t>Challenge Time!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42271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5003E"/>
                </a:solidFill>
                <a:latin typeface="Futura LT Pro Light" pitchFamily="34" charset="0"/>
                <a:cs typeface="Futura Medium" panose="020B0602020204020303" pitchFamily="34" charset="-79"/>
              </a:rPr>
              <a:t>Put your new guitar knowledge to the test in your Activity Book.</a:t>
            </a:r>
          </a:p>
        </p:txBody>
      </p:sp>
      <p:pic>
        <p:nvPicPr>
          <p:cNvPr id="4" name="Picture 3" descr="text-book-search-publicdo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313771"/>
            <a:ext cx="2304256" cy="1933572"/>
          </a:xfrm>
          <a:prstGeom prst="rect">
            <a:avLst/>
          </a:prstGeom>
        </p:spPr>
      </p:pic>
      <p:pic>
        <p:nvPicPr>
          <p:cNvPr id="6" name="Picture 5" descr="Left corner lin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11760" cy="1819466"/>
          </a:xfrm>
          <a:prstGeom prst="rect">
            <a:avLst/>
          </a:prstGeom>
        </p:spPr>
      </p:pic>
      <p:pic>
        <p:nvPicPr>
          <p:cNvPr id="7" name="Picture 6" descr="right corner lin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9943" y="2931790"/>
            <a:ext cx="4774057" cy="221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A59A04CFEF94FBC267DADACEC3C64" ma:contentTypeVersion="1" ma:contentTypeDescription="Create a new document." ma:contentTypeScope="" ma:versionID="d079b63171a19b787ac443ecfcd22b1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F6179-A339-4648-A9A3-9FE5FD7D34C6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0EF837-ACA7-4E8D-9568-CDB19DF1D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3539FF1-7729-46CB-8965-C046E7515D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372</Words>
  <Application>Microsoft Office PowerPoint</Application>
  <PresentationFormat>On-screen Show (16:9)</PresentationFormat>
  <Paragraphs>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Blank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Challenge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RCM PowerPoint Template</dc:title>
  <dc:creator>May Yan Man</dc:creator>
  <cp:lastModifiedBy>Maura Kalthoff</cp:lastModifiedBy>
  <cp:revision>123</cp:revision>
  <dcterms:created xsi:type="dcterms:W3CDTF">2015-12-24T10:51:16Z</dcterms:created>
  <dcterms:modified xsi:type="dcterms:W3CDTF">2021-02-23T14:18:33Z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0x0101009AEA59A04CFEF94FBC267DADACEC3C64</vt:lpwstr>
  </property>
</Properties>
</file>